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62" r:id="rId4"/>
    <p:sldId id="261" r:id="rId5"/>
    <p:sldId id="276" r:id="rId6"/>
    <p:sldId id="279" r:id="rId7"/>
    <p:sldId id="272" r:id="rId8"/>
    <p:sldId id="287" r:id="rId9"/>
    <p:sldId id="258" r:id="rId10"/>
    <p:sldId id="288" r:id="rId11"/>
    <p:sldId id="285" r:id="rId12"/>
    <p:sldId id="269" r:id="rId13"/>
  </p:sldIdLst>
  <p:sldSz cx="9144000" cy="5143500" type="screen16x9"/>
  <p:notesSz cx="6858000" cy="9144000"/>
  <p:embeddedFontLst>
    <p:embeddedFont>
      <p:font typeface="Black Han Sans" panose="020B0604020202020204" charset="-127"/>
      <p:regular r:id="rId15"/>
    </p:embeddedFont>
    <p:embeddedFont>
      <p:font typeface="ABeeZee" panose="020B0604020202020204" charset="0"/>
      <p:regular r:id="rId16"/>
      <p:italic r:id="rId17"/>
    </p:embeddedFont>
    <p:embeddedFont>
      <p:font typeface="Roboto Condensed Light" panose="02000000000000000000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C0C"/>
    <a:srgbClr val="11111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895E0D-0E03-4A93-B780-02516D3A4244}">
  <a:tblStyle styleId="{83895E0D-0E03-4A93-B780-02516D3A42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1" name="Google Shape;4571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2" name="Google Shape;434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g1012d73dd0b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9" name="Google Shape;4869;g1012d73dd0b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g10110098679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8" name="Google Shape;4948;g10110098679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100ea2c32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100ea2c32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f35096e3b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f35096e3b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oogle Shape;3175;p23"/>
          <p:cNvGrpSpPr/>
          <p:nvPr/>
        </p:nvGrpSpPr>
        <p:grpSpPr>
          <a:xfrm>
            <a:off x="6992246" y="1992053"/>
            <a:ext cx="2140156" cy="3151313"/>
            <a:chOff x="2525900" y="1699450"/>
            <a:chExt cx="1076050" cy="1584450"/>
          </a:xfrm>
        </p:grpSpPr>
        <p:sp>
          <p:nvSpPr>
            <p:cNvPr id="3176" name="Google Shape;3176;p23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4" name="Google Shape;3244;p23"/>
          <p:cNvGrpSpPr/>
          <p:nvPr/>
        </p:nvGrpSpPr>
        <p:grpSpPr>
          <a:xfrm flipH="1">
            <a:off x="-4" y="1992053"/>
            <a:ext cx="2140156" cy="3151313"/>
            <a:chOff x="2525900" y="1699450"/>
            <a:chExt cx="1076050" cy="1584450"/>
          </a:xfrm>
        </p:grpSpPr>
        <p:sp>
          <p:nvSpPr>
            <p:cNvPr id="3245" name="Google Shape;3245;p23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3" name="Google Shape;3313;p23"/>
          <p:cNvGrpSpPr/>
          <p:nvPr/>
        </p:nvGrpSpPr>
        <p:grpSpPr>
          <a:xfrm rot="-5400000">
            <a:off x="7854329" y="-380942"/>
            <a:ext cx="908540" cy="1670705"/>
            <a:chOff x="6526400" y="1492875"/>
            <a:chExt cx="509900" cy="937650"/>
          </a:xfrm>
        </p:grpSpPr>
        <p:sp>
          <p:nvSpPr>
            <p:cNvPr id="3314" name="Google Shape;3314;p23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9" name="Google Shape;3329;p23"/>
          <p:cNvGrpSpPr/>
          <p:nvPr/>
        </p:nvGrpSpPr>
        <p:grpSpPr>
          <a:xfrm rot="5400000" flipH="1">
            <a:off x="381079" y="-380942"/>
            <a:ext cx="908540" cy="1670705"/>
            <a:chOff x="6526400" y="1492875"/>
            <a:chExt cx="509900" cy="937650"/>
          </a:xfrm>
        </p:grpSpPr>
        <p:sp>
          <p:nvSpPr>
            <p:cNvPr id="3330" name="Google Shape;3330;p23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23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7" name="Google Shape;3347;p23"/>
          <p:cNvSpPr txBox="1">
            <a:spLocks noGrp="1"/>
          </p:cNvSpPr>
          <p:nvPr>
            <p:ph type="subTitle" idx="1"/>
          </p:nvPr>
        </p:nvSpPr>
        <p:spPr>
          <a:xfrm>
            <a:off x="1024125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8" name="Google Shape;3348;p23"/>
          <p:cNvSpPr txBox="1">
            <a:spLocks noGrp="1"/>
          </p:cNvSpPr>
          <p:nvPr>
            <p:ph type="title" idx="3"/>
          </p:nvPr>
        </p:nvSpPr>
        <p:spPr>
          <a:xfrm>
            <a:off x="3501850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9" name="Google Shape;3349;p23"/>
          <p:cNvSpPr txBox="1">
            <a:spLocks noGrp="1"/>
          </p:cNvSpPr>
          <p:nvPr>
            <p:ph type="subTitle" idx="4"/>
          </p:nvPr>
        </p:nvSpPr>
        <p:spPr>
          <a:xfrm>
            <a:off x="3501900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23"/>
          <p:cNvSpPr txBox="1">
            <a:spLocks noGrp="1"/>
          </p:cNvSpPr>
          <p:nvPr>
            <p:ph type="title" idx="5"/>
          </p:nvPr>
        </p:nvSpPr>
        <p:spPr>
          <a:xfrm>
            <a:off x="2262962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1" name="Google Shape;3351;p23"/>
          <p:cNvSpPr txBox="1">
            <a:spLocks noGrp="1"/>
          </p:cNvSpPr>
          <p:nvPr>
            <p:ph type="subTitle" idx="6"/>
          </p:nvPr>
        </p:nvSpPr>
        <p:spPr>
          <a:xfrm>
            <a:off x="2263012" y="393617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2" name="Google Shape;3352;p23"/>
          <p:cNvSpPr txBox="1">
            <a:spLocks noGrp="1"/>
          </p:cNvSpPr>
          <p:nvPr>
            <p:ph type="title" idx="7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3" name="Google Shape;3353;p23"/>
          <p:cNvSpPr txBox="1">
            <a:spLocks noGrp="1"/>
          </p:cNvSpPr>
          <p:nvPr>
            <p:ph type="subTitle" idx="8"/>
          </p:nvPr>
        </p:nvSpPr>
        <p:spPr>
          <a:xfrm>
            <a:off x="5979675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4" name="Google Shape;3354;p23"/>
          <p:cNvSpPr txBox="1">
            <a:spLocks noGrp="1"/>
          </p:cNvSpPr>
          <p:nvPr>
            <p:ph type="title" idx="9"/>
          </p:nvPr>
        </p:nvSpPr>
        <p:spPr>
          <a:xfrm>
            <a:off x="474073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5" name="Google Shape;3355;p23"/>
          <p:cNvSpPr txBox="1">
            <a:spLocks noGrp="1"/>
          </p:cNvSpPr>
          <p:nvPr>
            <p:ph type="subTitle" idx="13"/>
          </p:nvPr>
        </p:nvSpPr>
        <p:spPr>
          <a:xfrm>
            <a:off x="4740787" y="393617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0" name="Google Shape;3640;p26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3641" name="Google Shape;3641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3" name="Google Shape;3703;p26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3704" name="Google Shape;3704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26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3767" name="Google Shape;3767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7" name="Google Shape;3827;p26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3828" name="Google Shape;3828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26"/>
          <p:cNvSpPr txBox="1">
            <a:spLocks noGrp="1"/>
          </p:cNvSpPr>
          <p:nvPr>
            <p:ph type="title" hasCustomPrompt="1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89" name="Google Shape;3889;p2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26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1" name="Google Shape;3891;p26"/>
          <p:cNvSpPr txBox="1">
            <a:spLocks noGrp="1"/>
          </p:cNvSpPr>
          <p:nvPr>
            <p:ph type="subTitle" idx="1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26"/>
          <p:cNvSpPr txBox="1">
            <a:spLocks noGrp="1"/>
          </p:cNvSpPr>
          <p:nvPr>
            <p:ph type="title" idx="4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3" name="Google Shape;3893;p26"/>
          <p:cNvSpPr txBox="1">
            <a:spLocks noGrp="1"/>
          </p:cNvSpPr>
          <p:nvPr>
            <p:ph type="subTitle" idx="5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26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5" name="Google Shape;3895;p26"/>
          <p:cNvSpPr txBox="1">
            <a:spLocks noGrp="1"/>
          </p:cNvSpPr>
          <p:nvPr>
            <p:ph type="subTitle" idx="7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26"/>
          <p:cNvSpPr txBox="1">
            <a:spLocks noGrp="1"/>
          </p:cNvSpPr>
          <p:nvPr>
            <p:ph type="title" idx="8" hasCustomPrompt="1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97" name="Google Shape;3897;p26"/>
          <p:cNvSpPr txBox="1">
            <a:spLocks noGrp="1"/>
          </p:cNvSpPr>
          <p:nvPr>
            <p:ph type="title" idx="9" hasCustomPrompt="1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"/>
          <p:cNvGrpSpPr/>
          <p:nvPr/>
        </p:nvGrpSpPr>
        <p:grpSpPr>
          <a:xfrm rot="10800000">
            <a:off x="-1" y="10"/>
            <a:ext cx="1171716" cy="1393322"/>
            <a:chOff x="3048875" y="2669025"/>
            <a:chExt cx="504550" cy="599975"/>
          </a:xfrm>
        </p:grpSpPr>
        <p:sp>
          <p:nvSpPr>
            <p:cNvPr id="287" name="Google Shape;287;p4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4"/>
          <p:cNvGrpSpPr/>
          <p:nvPr/>
        </p:nvGrpSpPr>
        <p:grpSpPr>
          <a:xfrm rot="10800000" flipH="1">
            <a:off x="7972274" y="10"/>
            <a:ext cx="1171716" cy="1393322"/>
            <a:chOff x="3048875" y="2669025"/>
            <a:chExt cx="504550" cy="599975"/>
          </a:xfrm>
        </p:grpSpPr>
        <p:sp>
          <p:nvSpPr>
            <p:cNvPr id="310" name="Google Shape;310;p4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4"/>
          <p:cNvGrpSpPr/>
          <p:nvPr/>
        </p:nvGrpSpPr>
        <p:grpSpPr>
          <a:xfrm>
            <a:off x="6003287" y="4124970"/>
            <a:ext cx="3140701" cy="1018438"/>
            <a:chOff x="800100" y="2815500"/>
            <a:chExt cx="1339775" cy="434450"/>
          </a:xfrm>
        </p:grpSpPr>
        <p:sp>
          <p:nvSpPr>
            <p:cNvPr id="333" name="Google Shape;333;p4"/>
            <p:cNvSpPr/>
            <p:nvPr/>
          </p:nvSpPr>
          <p:spPr>
            <a:xfrm>
              <a:off x="1376350" y="3185050"/>
              <a:ext cx="122650" cy="64600"/>
            </a:xfrm>
            <a:custGeom>
              <a:avLst/>
              <a:gdLst/>
              <a:ahLst/>
              <a:cxnLst/>
              <a:rect l="l" t="t" r="r" b="b"/>
              <a:pathLst>
                <a:path w="4906" h="2584" extrusionOk="0">
                  <a:moveTo>
                    <a:pt x="4775" y="0"/>
                  </a:moveTo>
                  <a:lnTo>
                    <a:pt x="1" y="2489"/>
                  </a:lnTo>
                  <a:lnTo>
                    <a:pt x="1" y="2584"/>
                  </a:lnTo>
                  <a:lnTo>
                    <a:pt x="393" y="2584"/>
                  </a:lnTo>
                  <a:lnTo>
                    <a:pt x="4906" y="238"/>
                  </a:lnTo>
                  <a:cubicBezTo>
                    <a:pt x="4834" y="179"/>
                    <a:pt x="4787" y="96"/>
                    <a:pt x="477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800100" y="2952275"/>
              <a:ext cx="104775" cy="297100"/>
            </a:xfrm>
            <a:custGeom>
              <a:avLst/>
              <a:gdLst/>
              <a:ahLst/>
              <a:cxnLst/>
              <a:rect l="l" t="t" r="r" b="b"/>
              <a:pathLst>
                <a:path w="4191" h="11884" extrusionOk="0">
                  <a:moveTo>
                    <a:pt x="3929" y="1"/>
                  </a:moveTo>
                  <a:lnTo>
                    <a:pt x="0" y="11883"/>
                  </a:lnTo>
                  <a:lnTo>
                    <a:pt x="274" y="11883"/>
                  </a:lnTo>
                  <a:lnTo>
                    <a:pt x="4191" y="24"/>
                  </a:lnTo>
                  <a:lnTo>
                    <a:pt x="4191" y="24"/>
                  </a:lnTo>
                  <a:cubicBezTo>
                    <a:pt x="4167" y="48"/>
                    <a:pt x="4131" y="60"/>
                    <a:pt x="4108" y="60"/>
                  </a:cubicBezTo>
                  <a:cubicBezTo>
                    <a:pt x="4096" y="62"/>
                    <a:pt x="4086" y="63"/>
                    <a:pt x="4075" y="63"/>
                  </a:cubicBezTo>
                  <a:cubicBezTo>
                    <a:pt x="4009" y="63"/>
                    <a:pt x="3960" y="32"/>
                    <a:pt x="3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904875" y="2946325"/>
              <a:ext cx="142600" cy="33075"/>
            </a:xfrm>
            <a:custGeom>
              <a:avLst/>
              <a:gdLst/>
              <a:ahLst/>
              <a:cxnLst/>
              <a:rect l="l" t="t" r="r" b="b"/>
              <a:pathLst>
                <a:path w="5704" h="1323" extrusionOk="0">
                  <a:moveTo>
                    <a:pt x="71" y="1"/>
                  </a:moveTo>
                  <a:cubicBezTo>
                    <a:pt x="71" y="12"/>
                    <a:pt x="95" y="24"/>
                    <a:pt x="95" y="36"/>
                  </a:cubicBezTo>
                  <a:cubicBezTo>
                    <a:pt x="107" y="131"/>
                    <a:pt x="60" y="203"/>
                    <a:pt x="0" y="251"/>
                  </a:cubicBezTo>
                  <a:lnTo>
                    <a:pt x="5632" y="1322"/>
                  </a:lnTo>
                  <a:cubicBezTo>
                    <a:pt x="5632" y="1215"/>
                    <a:pt x="5655" y="1132"/>
                    <a:pt x="5703" y="106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48625" y="3121050"/>
              <a:ext cx="184275" cy="128900"/>
            </a:xfrm>
            <a:custGeom>
              <a:avLst/>
              <a:gdLst/>
              <a:ahLst/>
              <a:cxnLst/>
              <a:rect l="l" t="t" r="r" b="b"/>
              <a:pathLst>
                <a:path w="7371" h="5156" extrusionOk="0">
                  <a:moveTo>
                    <a:pt x="7240" y="0"/>
                  </a:moveTo>
                  <a:lnTo>
                    <a:pt x="1" y="5156"/>
                  </a:lnTo>
                  <a:lnTo>
                    <a:pt x="477" y="5156"/>
                  </a:lnTo>
                  <a:lnTo>
                    <a:pt x="7371" y="262"/>
                  </a:lnTo>
                  <a:cubicBezTo>
                    <a:pt x="7359" y="215"/>
                    <a:pt x="7359" y="203"/>
                    <a:pt x="7359" y="179"/>
                  </a:cubicBezTo>
                  <a:cubicBezTo>
                    <a:pt x="7299" y="155"/>
                    <a:pt x="7240" y="72"/>
                    <a:pt x="72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033150" y="2989475"/>
              <a:ext cx="25925" cy="257800"/>
            </a:xfrm>
            <a:custGeom>
              <a:avLst/>
              <a:gdLst/>
              <a:ahLst/>
              <a:cxnLst/>
              <a:rect l="l" t="t" r="r" b="b"/>
              <a:pathLst>
                <a:path w="1037" h="10312" extrusionOk="0">
                  <a:moveTo>
                    <a:pt x="751" y="1"/>
                  </a:moveTo>
                  <a:lnTo>
                    <a:pt x="1" y="10300"/>
                  </a:lnTo>
                  <a:lnTo>
                    <a:pt x="24" y="10300"/>
                  </a:lnTo>
                  <a:cubicBezTo>
                    <a:pt x="49" y="10296"/>
                    <a:pt x="73" y="10295"/>
                    <a:pt x="98" y="10295"/>
                  </a:cubicBezTo>
                  <a:cubicBezTo>
                    <a:pt x="158" y="10295"/>
                    <a:pt x="219" y="10303"/>
                    <a:pt x="286" y="10312"/>
                  </a:cubicBezTo>
                  <a:lnTo>
                    <a:pt x="1036" y="49"/>
                  </a:lnTo>
                  <a:lnTo>
                    <a:pt x="1013" y="49"/>
                  </a:lnTo>
                  <a:cubicBezTo>
                    <a:pt x="917" y="49"/>
                    <a:pt x="822" y="25"/>
                    <a:pt x="75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053400" y="2846600"/>
              <a:ext cx="15500" cy="122375"/>
            </a:xfrm>
            <a:custGeom>
              <a:avLst/>
              <a:gdLst/>
              <a:ahLst/>
              <a:cxnLst/>
              <a:rect l="l" t="t" r="r" b="b"/>
              <a:pathLst>
                <a:path w="620" h="4895" extrusionOk="0">
                  <a:moveTo>
                    <a:pt x="357" y="1"/>
                  </a:moveTo>
                  <a:lnTo>
                    <a:pt x="0" y="4894"/>
                  </a:lnTo>
                  <a:cubicBezTo>
                    <a:pt x="24" y="4882"/>
                    <a:pt x="48" y="4882"/>
                    <a:pt x="72" y="4882"/>
                  </a:cubicBezTo>
                  <a:cubicBezTo>
                    <a:pt x="89" y="4879"/>
                    <a:pt x="108" y="4878"/>
                    <a:pt x="126" y="4878"/>
                  </a:cubicBezTo>
                  <a:cubicBezTo>
                    <a:pt x="172" y="4878"/>
                    <a:pt x="220" y="4886"/>
                    <a:pt x="262" y="4894"/>
                  </a:cubicBezTo>
                  <a:lnTo>
                    <a:pt x="619" y="1"/>
                  </a:lnTo>
                  <a:cubicBezTo>
                    <a:pt x="607" y="1"/>
                    <a:pt x="596" y="1"/>
                    <a:pt x="584" y="13"/>
                  </a:cubicBezTo>
                  <a:cubicBezTo>
                    <a:pt x="549" y="18"/>
                    <a:pt x="515" y="21"/>
                    <a:pt x="482" y="21"/>
                  </a:cubicBezTo>
                  <a:cubicBezTo>
                    <a:pt x="435" y="21"/>
                    <a:pt x="392" y="15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66500" y="2977275"/>
              <a:ext cx="92300" cy="25925"/>
            </a:xfrm>
            <a:custGeom>
              <a:avLst/>
              <a:gdLst/>
              <a:ahLst/>
              <a:cxnLst/>
              <a:rect l="l" t="t" r="r" b="b"/>
              <a:pathLst>
                <a:path w="3692" h="1037" extrusionOk="0">
                  <a:moveTo>
                    <a:pt x="24" y="1"/>
                  </a:moveTo>
                  <a:lnTo>
                    <a:pt x="24" y="25"/>
                  </a:lnTo>
                  <a:cubicBezTo>
                    <a:pt x="36" y="120"/>
                    <a:pt x="24" y="203"/>
                    <a:pt x="0" y="275"/>
                  </a:cubicBezTo>
                  <a:lnTo>
                    <a:pt x="3655" y="1037"/>
                  </a:lnTo>
                  <a:lnTo>
                    <a:pt x="3655" y="1013"/>
                  </a:lnTo>
                  <a:cubicBezTo>
                    <a:pt x="3643" y="918"/>
                    <a:pt x="3643" y="834"/>
                    <a:pt x="3691" y="75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237650" y="3057050"/>
              <a:ext cx="96150" cy="61950"/>
            </a:xfrm>
            <a:custGeom>
              <a:avLst/>
              <a:gdLst/>
              <a:ahLst/>
              <a:cxnLst/>
              <a:rect l="l" t="t" r="r" b="b"/>
              <a:pathLst>
                <a:path w="3846" h="2478" extrusionOk="0">
                  <a:moveTo>
                    <a:pt x="3715" y="1"/>
                  </a:moveTo>
                  <a:lnTo>
                    <a:pt x="0" y="2263"/>
                  </a:lnTo>
                  <a:cubicBezTo>
                    <a:pt x="84" y="2287"/>
                    <a:pt x="179" y="2370"/>
                    <a:pt x="191" y="2477"/>
                  </a:cubicBezTo>
                  <a:lnTo>
                    <a:pt x="3846" y="239"/>
                  </a:lnTo>
                  <a:cubicBezTo>
                    <a:pt x="3786" y="167"/>
                    <a:pt x="3751" y="96"/>
                    <a:pt x="37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071550" y="2841850"/>
              <a:ext cx="93775" cy="152425"/>
            </a:xfrm>
            <a:custGeom>
              <a:avLst/>
              <a:gdLst/>
              <a:ahLst/>
              <a:cxnLst/>
              <a:rect l="l" t="t" r="r" b="b"/>
              <a:pathLst>
                <a:path w="3751" h="6097" extrusionOk="0">
                  <a:moveTo>
                    <a:pt x="227" y="0"/>
                  </a:moveTo>
                  <a:cubicBezTo>
                    <a:pt x="167" y="60"/>
                    <a:pt x="96" y="119"/>
                    <a:pt x="1" y="143"/>
                  </a:cubicBezTo>
                  <a:lnTo>
                    <a:pt x="3525" y="6096"/>
                  </a:lnTo>
                  <a:cubicBezTo>
                    <a:pt x="3584" y="6025"/>
                    <a:pt x="3668" y="5965"/>
                    <a:pt x="3751" y="593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169475" y="3008825"/>
              <a:ext cx="65525" cy="109275"/>
            </a:xfrm>
            <a:custGeom>
              <a:avLst/>
              <a:gdLst/>
              <a:ahLst/>
              <a:cxnLst/>
              <a:rect l="l" t="t" r="r" b="b"/>
              <a:pathLst>
                <a:path w="2621" h="4371" extrusionOk="0">
                  <a:moveTo>
                    <a:pt x="251" y="1"/>
                  </a:moveTo>
                  <a:cubicBezTo>
                    <a:pt x="191" y="60"/>
                    <a:pt x="108" y="84"/>
                    <a:pt x="13" y="108"/>
                  </a:cubicBezTo>
                  <a:lnTo>
                    <a:pt x="1" y="108"/>
                  </a:lnTo>
                  <a:lnTo>
                    <a:pt x="2406" y="4370"/>
                  </a:lnTo>
                  <a:cubicBezTo>
                    <a:pt x="2441" y="4287"/>
                    <a:pt x="2513" y="4216"/>
                    <a:pt x="2620" y="4192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232575" y="3125225"/>
              <a:ext cx="48550" cy="124150"/>
            </a:xfrm>
            <a:custGeom>
              <a:avLst/>
              <a:gdLst/>
              <a:ahLst/>
              <a:cxnLst/>
              <a:rect l="l" t="t" r="r" b="b"/>
              <a:pathLst>
                <a:path w="1942" h="4966" extrusionOk="0">
                  <a:moveTo>
                    <a:pt x="275" y="0"/>
                  </a:moveTo>
                  <a:cubicBezTo>
                    <a:pt x="239" y="12"/>
                    <a:pt x="215" y="36"/>
                    <a:pt x="167" y="48"/>
                  </a:cubicBezTo>
                  <a:cubicBezTo>
                    <a:pt x="108" y="48"/>
                    <a:pt x="48" y="36"/>
                    <a:pt x="1" y="12"/>
                  </a:cubicBezTo>
                  <a:lnTo>
                    <a:pt x="1" y="72"/>
                  </a:lnTo>
                  <a:lnTo>
                    <a:pt x="1656" y="4965"/>
                  </a:lnTo>
                  <a:lnTo>
                    <a:pt x="1942" y="496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356400" y="3074925"/>
              <a:ext cx="20275" cy="174450"/>
            </a:xfrm>
            <a:custGeom>
              <a:avLst/>
              <a:gdLst/>
              <a:ahLst/>
              <a:cxnLst/>
              <a:rect l="l" t="t" r="r" b="b"/>
              <a:pathLst>
                <a:path w="811" h="6978" extrusionOk="0">
                  <a:moveTo>
                    <a:pt x="275" y="0"/>
                  </a:moveTo>
                  <a:cubicBezTo>
                    <a:pt x="273" y="0"/>
                    <a:pt x="272" y="0"/>
                    <a:pt x="271" y="1"/>
                  </a:cubicBezTo>
                  <a:lnTo>
                    <a:pt x="271" y="1"/>
                  </a:lnTo>
                  <a:cubicBezTo>
                    <a:pt x="166" y="24"/>
                    <a:pt x="83" y="24"/>
                    <a:pt x="1" y="24"/>
                  </a:cubicBezTo>
                  <a:lnTo>
                    <a:pt x="548" y="6977"/>
                  </a:lnTo>
                  <a:lnTo>
                    <a:pt x="810" y="6977"/>
                  </a:lnTo>
                  <a:lnTo>
                    <a:pt x="810" y="689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378125" y="3063600"/>
              <a:ext cx="123575" cy="114025"/>
            </a:xfrm>
            <a:custGeom>
              <a:avLst/>
              <a:gdLst/>
              <a:ahLst/>
              <a:cxnLst/>
              <a:rect l="l" t="t" r="r" b="b"/>
              <a:pathLst>
                <a:path w="4943" h="4561" extrusionOk="0">
                  <a:moveTo>
                    <a:pt x="191" y="1"/>
                  </a:moveTo>
                  <a:cubicBezTo>
                    <a:pt x="132" y="72"/>
                    <a:pt x="60" y="143"/>
                    <a:pt x="1" y="191"/>
                  </a:cubicBezTo>
                  <a:lnTo>
                    <a:pt x="4752" y="4561"/>
                  </a:lnTo>
                  <a:cubicBezTo>
                    <a:pt x="4799" y="4477"/>
                    <a:pt x="4847" y="4418"/>
                    <a:pt x="4942" y="4370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512075" y="3187125"/>
              <a:ext cx="68200" cy="62250"/>
            </a:xfrm>
            <a:custGeom>
              <a:avLst/>
              <a:gdLst/>
              <a:ahLst/>
              <a:cxnLst/>
              <a:rect l="l" t="t" r="r" b="b"/>
              <a:pathLst>
                <a:path w="2728" h="2490" extrusionOk="0">
                  <a:moveTo>
                    <a:pt x="179" y="1"/>
                  </a:moveTo>
                  <a:cubicBezTo>
                    <a:pt x="156" y="84"/>
                    <a:pt x="72" y="155"/>
                    <a:pt x="1" y="203"/>
                  </a:cubicBezTo>
                  <a:lnTo>
                    <a:pt x="2453" y="2489"/>
                  </a:lnTo>
                  <a:lnTo>
                    <a:pt x="2620" y="2489"/>
                  </a:lnTo>
                  <a:lnTo>
                    <a:pt x="2727" y="238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516850" y="3091575"/>
              <a:ext cx="207475" cy="93200"/>
            </a:xfrm>
            <a:custGeom>
              <a:avLst/>
              <a:gdLst/>
              <a:ahLst/>
              <a:cxnLst/>
              <a:rect l="l" t="t" r="r" b="b"/>
              <a:pathLst>
                <a:path w="8299" h="3728" extrusionOk="0">
                  <a:moveTo>
                    <a:pt x="8299" y="1"/>
                  </a:moveTo>
                  <a:lnTo>
                    <a:pt x="0" y="3454"/>
                  </a:lnTo>
                  <a:cubicBezTo>
                    <a:pt x="24" y="3501"/>
                    <a:pt x="36" y="3537"/>
                    <a:pt x="48" y="3573"/>
                  </a:cubicBezTo>
                  <a:cubicBezTo>
                    <a:pt x="36" y="3632"/>
                    <a:pt x="24" y="3680"/>
                    <a:pt x="24" y="3727"/>
                  </a:cubicBezTo>
                  <a:cubicBezTo>
                    <a:pt x="36" y="3727"/>
                    <a:pt x="48" y="3727"/>
                    <a:pt x="84" y="3715"/>
                  </a:cubicBezTo>
                  <a:lnTo>
                    <a:pt x="7846" y="477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920175" y="3218375"/>
              <a:ext cx="54200" cy="31275"/>
            </a:xfrm>
            <a:custGeom>
              <a:avLst/>
              <a:gdLst/>
              <a:ahLst/>
              <a:cxnLst/>
              <a:rect l="l" t="t" r="r" b="b"/>
              <a:pathLst>
                <a:path w="2168" h="1251" extrusionOk="0">
                  <a:moveTo>
                    <a:pt x="215" y="1"/>
                  </a:moveTo>
                  <a:lnTo>
                    <a:pt x="167" y="25"/>
                  </a:lnTo>
                  <a:cubicBezTo>
                    <a:pt x="155" y="48"/>
                    <a:pt x="119" y="84"/>
                    <a:pt x="95" y="96"/>
                  </a:cubicBezTo>
                  <a:lnTo>
                    <a:pt x="0" y="191"/>
                  </a:lnTo>
                  <a:lnTo>
                    <a:pt x="1655" y="1251"/>
                  </a:lnTo>
                  <a:lnTo>
                    <a:pt x="2167" y="1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726700" y="3093675"/>
              <a:ext cx="96450" cy="65500"/>
            </a:xfrm>
            <a:custGeom>
              <a:avLst/>
              <a:gdLst/>
              <a:ahLst/>
              <a:cxnLst/>
              <a:rect l="l" t="t" r="r" b="b"/>
              <a:pathLst>
                <a:path w="3858" h="2620" extrusionOk="0">
                  <a:moveTo>
                    <a:pt x="179" y="0"/>
                  </a:moveTo>
                  <a:lnTo>
                    <a:pt x="0" y="202"/>
                  </a:lnTo>
                  <a:lnTo>
                    <a:pt x="3751" y="2619"/>
                  </a:lnTo>
                  <a:lnTo>
                    <a:pt x="3858" y="234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826400" y="3156175"/>
              <a:ext cx="88425" cy="62825"/>
            </a:xfrm>
            <a:custGeom>
              <a:avLst/>
              <a:gdLst/>
              <a:ahLst/>
              <a:cxnLst/>
              <a:rect l="l" t="t" r="r" b="b"/>
              <a:pathLst>
                <a:path w="3537" h="2513" extrusionOk="0">
                  <a:moveTo>
                    <a:pt x="108" y="0"/>
                  </a:moveTo>
                  <a:lnTo>
                    <a:pt x="1" y="262"/>
                  </a:lnTo>
                  <a:lnTo>
                    <a:pt x="3513" y="2513"/>
                  </a:lnTo>
                  <a:cubicBezTo>
                    <a:pt x="3501" y="2489"/>
                    <a:pt x="3489" y="2441"/>
                    <a:pt x="3477" y="2405"/>
                  </a:cubicBezTo>
                  <a:cubicBezTo>
                    <a:pt x="3454" y="2334"/>
                    <a:pt x="3489" y="2263"/>
                    <a:pt x="3537" y="220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577875" y="2880550"/>
              <a:ext cx="344700" cy="368825"/>
            </a:xfrm>
            <a:custGeom>
              <a:avLst/>
              <a:gdLst/>
              <a:ahLst/>
              <a:cxnLst/>
              <a:rect l="l" t="t" r="r" b="b"/>
              <a:pathLst>
                <a:path w="13788" h="14753" extrusionOk="0">
                  <a:moveTo>
                    <a:pt x="13668" y="0"/>
                  </a:moveTo>
                  <a:lnTo>
                    <a:pt x="5834" y="8466"/>
                  </a:lnTo>
                  <a:lnTo>
                    <a:pt x="5394" y="8942"/>
                  </a:lnTo>
                  <a:lnTo>
                    <a:pt x="107" y="14645"/>
                  </a:lnTo>
                  <a:lnTo>
                    <a:pt x="0" y="14752"/>
                  </a:lnTo>
                  <a:lnTo>
                    <a:pt x="381" y="14752"/>
                  </a:lnTo>
                  <a:lnTo>
                    <a:pt x="5953" y="8727"/>
                  </a:lnTo>
                  <a:lnTo>
                    <a:pt x="6156" y="8525"/>
                  </a:lnTo>
                  <a:lnTo>
                    <a:pt x="13692" y="357"/>
                  </a:lnTo>
                  <a:lnTo>
                    <a:pt x="13787" y="119"/>
                  </a:lnTo>
                  <a:cubicBezTo>
                    <a:pt x="13740" y="84"/>
                    <a:pt x="13692" y="36"/>
                    <a:pt x="1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787125" y="2882925"/>
              <a:ext cx="142000" cy="366450"/>
            </a:xfrm>
            <a:custGeom>
              <a:avLst/>
              <a:gdLst/>
              <a:ahLst/>
              <a:cxnLst/>
              <a:rect l="l" t="t" r="r" b="b"/>
              <a:pathLst>
                <a:path w="5680" h="14658" extrusionOk="0">
                  <a:moveTo>
                    <a:pt x="5417" y="0"/>
                  </a:moveTo>
                  <a:lnTo>
                    <a:pt x="5322" y="239"/>
                  </a:lnTo>
                  <a:lnTo>
                    <a:pt x="1441" y="10776"/>
                  </a:lnTo>
                  <a:lnTo>
                    <a:pt x="1334" y="11049"/>
                  </a:lnTo>
                  <a:lnTo>
                    <a:pt x="0" y="14657"/>
                  </a:lnTo>
                  <a:lnTo>
                    <a:pt x="298" y="14657"/>
                  </a:lnTo>
                  <a:lnTo>
                    <a:pt x="1572" y="11192"/>
                  </a:lnTo>
                  <a:lnTo>
                    <a:pt x="1679" y="10930"/>
                  </a:lnTo>
                  <a:lnTo>
                    <a:pt x="5679" y="72"/>
                  </a:lnTo>
                  <a:cubicBezTo>
                    <a:pt x="5584" y="72"/>
                    <a:pt x="5489" y="60"/>
                    <a:pt x="54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937125" y="2875175"/>
              <a:ext cx="202450" cy="98250"/>
            </a:xfrm>
            <a:custGeom>
              <a:avLst/>
              <a:gdLst/>
              <a:ahLst/>
              <a:cxnLst/>
              <a:rect l="l" t="t" r="r" b="b"/>
              <a:pathLst>
                <a:path w="8098" h="3930" extrusionOk="0">
                  <a:moveTo>
                    <a:pt x="96" y="1"/>
                  </a:moveTo>
                  <a:cubicBezTo>
                    <a:pt x="84" y="96"/>
                    <a:pt x="60" y="180"/>
                    <a:pt x="1" y="251"/>
                  </a:cubicBezTo>
                  <a:lnTo>
                    <a:pt x="8097" y="3930"/>
                  </a:lnTo>
                  <a:lnTo>
                    <a:pt x="8097" y="36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088050" y="3163325"/>
              <a:ext cx="43175" cy="86050"/>
            </a:xfrm>
            <a:custGeom>
              <a:avLst/>
              <a:gdLst/>
              <a:ahLst/>
              <a:cxnLst/>
              <a:rect l="l" t="t" r="r" b="b"/>
              <a:pathLst>
                <a:path w="1727" h="3442" extrusionOk="0">
                  <a:moveTo>
                    <a:pt x="1560" y="0"/>
                  </a:moveTo>
                  <a:lnTo>
                    <a:pt x="0" y="3441"/>
                  </a:lnTo>
                  <a:lnTo>
                    <a:pt x="298" y="3441"/>
                  </a:lnTo>
                  <a:lnTo>
                    <a:pt x="1727" y="32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130900" y="3136825"/>
              <a:ext cx="8675" cy="26525"/>
            </a:xfrm>
            <a:custGeom>
              <a:avLst/>
              <a:gdLst/>
              <a:ahLst/>
              <a:cxnLst/>
              <a:rect l="l" t="t" r="r" b="b"/>
              <a:pathLst>
                <a:path w="347" h="1061" extrusionOk="0">
                  <a:moveTo>
                    <a:pt x="346" y="0"/>
                  </a:moveTo>
                  <a:lnTo>
                    <a:pt x="1" y="739"/>
                  </a:lnTo>
                  <a:lnTo>
                    <a:pt x="168" y="1060"/>
                  </a:lnTo>
                  <a:lnTo>
                    <a:pt x="346" y="65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923750" y="3070450"/>
              <a:ext cx="155700" cy="148550"/>
            </a:xfrm>
            <a:custGeom>
              <a:avLst/>
              <a:gdLst/>
              <a:ahLst/>
              <a:cxnLst/>
              <a:rect l="l" t="t" r="r" b="b"/>
              <a:pathLst>
                <a:path w="6228" h="5942" extrusionOk="0">
                  <a:moveTo>
                    <a:pt x="6037" y="0"/>
                  </a:moveTo>
                  <a:lnTo>
                    <a:pt x="3596" y="2263"/>
                  </a:lnTo>
                  <a:cubicBezTo>
                    <a:pt x="3608" y="2298"/>
                    <a:pt x="3632" y="2346"/>
                    <a:pt x="3643" y="2370"/>
                  </a:cubicBezTo>
                  <a:cubicBezTo>
                    <a:pt x="3667" y="2501"/>
                    <a:pt x="3572" y="2644"/>
                    <a:pt x="3429" y="2655"/>
                  </a:cubicBezTo>
                  <a:cubicBezTo>
                    <a:pt x="3417" y="2658"/>
                    <a:pt x="3405" y="2659"/>
                    <a:pt x="3392" y="2659"/>
                  </a:cubicBezTo>
                  <a:cubicBezTo>
                    <a:pt x="3334" y="2659"/>
                    <a:pt x="3278" y="2635"/>
                    <a:pt x="3239" y="2596"/>
                  </a:cubicBezTo>
                  <a:lnTo>
                    <a:pt x="0" y="5620"/>
                  </a:lnTo>
                  <a:cubicBezTo>
                    <a:pt x="36" y="5656"/>
                    <a:pt x="72" y="5703"/>
                    <a:pt x="83" y="5763"/>
                  </a:cubicBezTo>
                  <a:cubicBezTo>
                    <a:pt x="95" y="5834"/>
                    <a:pt x="83" y="5894"/>
                    <a:pt x="36" y="5942"/>
                  </a:cubicBezTo>
                  <a:lnTo>
                    <a:pt x="83" y="5918"/>
                  </a:lnTo>
                  <a:lnTo>
                    <a:pt x="6227" y="215"/>
                  </a:lnTo>
                  <a:cubicBezTo>
                    <a:pt x="6144" y="155"/>
                    <a:pt x="6072" y="96"/>
                    <a:pt x="60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881475" y="3218975"/>
              <a:ext cx="41100" cy="30100"/>
            </a:xfrm>
            <a:custGeom>
              <a:avLst/>
              <a:gdLst/>
              <a:ahLst/>
              <a:cxnLst/>
              <a:rect l="l" t="t" r="r" b="b"/>
              <a:pathLst>
                <a:path w="1644" h="1204" extrusionOk="0">
                  <a:moveTo>
                    <a:pt x="1643" y="60"/>
                  </a:moveTo>
                  <a:lnTo>
                    <a:pt x="1613" y="87"/>
                  </a:lnTo>
                  <a:lnTo>
                    <a:pt x="1613" y="87"/>
                  </a:lnTo>
                  <a:cubicBezTo>
                    <a:pt x="1622" y="80"/>
                    <a:pt x="1632" y="71"/>
                    <a:pt x="1643" y="60"/>
                  </a:cubicBezTo>
                  <a:close/>
                  <a:moveTo>
                    <a:pt x="1310" y="1"/>
                  </a:moveTo>
                  <a:lnTo>
                    <a:pt x="0" y="1203"/>
                  </a:lnTo>
                  <a:lnTo>
                    <a:pt x="405" y="1203"/>
                  </a:lnTo>
                  <a:lnTo>
                    <a:pt x="1548" y="143"/>
                  </a:lnTo>
                  <a:lnTo>
                    <a:pt x="1613" y="87"/>
                  </a:lnTo>
                  <a:lnTo>
                    <a:pt x="1613" y="87"/>
                  </a:lnTo>
                  <a:cubicBezTo>
                    <a:pt x="1592" y="102"/>
                    <a:pt x="1573" y="108"/>
                    <a:pt x="1548" y="108"/>
                  </a:cubicBezTo>
                  <a:cubicBezTo>
                    <a:pt x="1540" y="109"/>
                    <a:pt x="1531" y="110"/>
                    <a:pt x="1522" y="110"/>
                  </a:cubicBezTo>
                  <a:cubicBezTo>
                    <a:pt x="1446" y="110"/>
                    <a:pt x="1363" y="65"/>
                    <a:pt x="13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085975" y="3074925"/>
              <a:ext cx="53900" cy="112825"/>
            </a:xfrm>
            <a:custGeom>
              <a:avLst/>
              <a:gdLst/>
              <a:ahLst/>
              <a:cxnLst/>
              <a:rect l="l" t="t" r="r" b="b"/>
              <a:pathLst>
                <a:path w="2156" h="4513" extrusionOk="0">
                  <a:moveTo>
                    <a:pt x="250" y="0"/>
                  </a:moveTo>
                  <a:cubicBezTo>
                    <a:pt x="191" y="48"/>
                    <a:pt x="119" y="83"/>
                    <a:pt x="36" y="95"/>
                  </a:cubicBezTo>
                  <a:lnTo>
                    <a:pt x="0" y="95"/>
                  </a:lnTo>
                  <a:lnTo>
                    <a:pt x="1679" y="3536"/>
                  </a:lnTo>
                  <a:lnTo>
                    <a:pt x="1822" y="3846"/>
                  </a:lnTo>
                  <a:lnTo>
                    <a:pt x="2155" y="4512"/>
                  </a:lnTo>
                  <a:lnTo>
                    <a:pt x="2155" y="3893"/>
                  </a:lnTo>
                  <a:lnTo>
                    <a:pt x="1965" y="3536"/>
                  </a:lnTo>
                  <a:lnTo>
                    <a:pt x="1810" y="321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128225" y="3239825"/>
              <a:ext cx="11350" cy="9550"/>
            </a:xfrm>
            <a:custGeom>
              <a:avLst/>
              <a:gdLst/>
              <a:ahLst/>
              <a:cxnLst/>
              <a:rect l="l" t="t" r="r" b="b"/>
              <a:pathLst>
                <a:path w="454" h="382" extrusionOk="0">
                  <a:moveTo>
                    <a:pt x="453" y="0"/>
                  </a:moveTo>
                  <a:lnTo>
                    <a:pt x="1" y="381"/>
                  </a:lnTo>
                  <a:lnTo>
                    <a:pt x="417" y="381"/>
                  </a:lnTo>
                  <a:lnTo>
                    <a:pt x="453" y="35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326050" y="3014475"/>
              <a:ext cx="64325" cy="61350"/>
            </a:xfrm>
            <a:custGeom>
              <a:avLst/>
              <a:gdLst/>
              <a:ahLst/>
              <a:cxnLst/>
              <a:rect l="l" t="t" r="r" b="b"/>
              <a:pathLst>
                <a:path w="2573" h="2454" extrusionOk="0">
                  <a:moveTo>
                    <a:pt x="1305" y="1"/>
                  </a:moveTo>
                  <a:cubicBezTo>
                    <a:pt x="1248" y="1"/>
                    <a:pt x="1190" y="5"/>
                    <a:pt x="1131" y="13"/>
                  </a:cubicBezTo>
                  <a:cubicBezTo>
                    <a:pt x="465" y="96"/>
                    <a:pt x="0" y="727"/>
                    <a:pt x="96" y="1394"/>
                  </a:cubicBezTo>
                  <a:cubicBezTo>
                    <a:pt x="108" y="1513"/>
                    <a:pt x="131" y="1620"/>
                    <a:pt x="179" y="1727"/>
                  </a:cubicBezTo>
                  <a:cubicBezTo>
                    <a:pt x="227" y="1811"/>
                    <a:pt x="274" y="1882"/>
                    <a:pt x="310" y="1966"/>
                  </a:cubicBezTo>
                  <a:cubicBezTo>
                    <a:pt x="524" y="2239"/>
                    <a:pt x="846" y="2418"/>
                    <a:pt x="1203" y="2454"/>
                  </a:cubicBezTo>
                  <a:cubicBezTo>
                    <a:pt x="1298" y="2454"/>
                    <a:pt x="1381" y="2442"/>
                    <a:pt x="1477" y="2442"/>
                  </a:cubicBezTo>
                  <a:cubicBezTo>
                    <a:pt x="1715" y="2406"/>
                    <a:pt x="1917" y="2299"/>
                    <a:pt x="2084" y="2168"/>
                  </a:cubicBezTo>
                  <a:cubicBezTo>
                    <a:pt x="2155" y="2108"/>
                    <a:pt x="2215" y="2049"/>
                    <a:pt x="2274" y="1977"/>
                  </a:cubicBezTo>
                  <a:cubicBezTo>
                    <a:pt x="2477" y="1727"/>
                    <a:pt x="2572" y="1394"/>
                    <a:pt x="2513" y="1049"/>
                  </a:cubicBezTo>
                  <a:cubicBezTo>
                    <a:pt x="2437" y="440"/>
                    <a:pt x="1904" y="1"/>
                    <a:pt x="13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048925" y="2815500"/>
              <a:ext cx="33075" cy="31625"/>
            </a:xfrm>
            <a:custGeom>
              <a:avLst/>
              <a:gdLst/>
              <a:ahLst/>
              <a:cxnLst/>
              <a:rect l="l" t="t" r="r" b="b"/>
              <a:pathLst>
                <a:path w="1323" h="1265" extrusionOk="0">
                  <a:moveTo>
                    <a:pt x="669" y="1"/>
                  </a:moveTo>
                  <a:cubicBezTo>
                    <a:pt x="641" y="1"/>
                    <a:pt x="613" y="3"/>
                    <a:pt x="584" y="7"/>
                  </a:cubicBezTo>
                  <a:cubicBezTo>
                    <a:pt x="239" y="66"/>
                    <a:pt x="1" y="376"/>
                    <a:pt x="48" y="721"/>
                  </a:cubicBezTo>
                  <a:cubicBezTo>
                    <a:pt x="84" y="983"/>
                    <a:pt x="286" y="1197"/>
                    <a:pt x="536" y="1245"/>
                  </a:cubicBezTo>
                  <a:cubicBezTo>
                    <a:pt x="571" y="1259"/>
                    <a:pt x="610" y="1265"/>
                    <a:pt x="656" y="1265"/>
                  </a:cubicBezTo>
                  <a:cubicBezTo>
                    <a:pt x="688" y="1265"/>
                    <a:pt x="723" y="1262"/>
                    <a:pt x="763" y="1257"/>
                  </a:cubicBezTo>
                  <a:cubicBezTo>
                    <a:pt x="775" y="1257"/>
                    <a:pt x="786" y="1257"/>
                    <a:pt x="798" y="1245"/>
                  </a:cubicBezTo>
                  <a:cubicBezTo>
                    <a:pt x="834" y="1233"/>
                    <a:pt x="882" y="1233"/>
                    <a:pt x="906" y="1209"/>
                  </a:cubicBezTo>
                  <a:cubicBezTo>
                    <a:pt x="1001" y="1185"/>
                    <a:pt x="1072" y="1126"/>
                    <a:pt x="1132" y="1066"/>
                  </a:cubicBezTo>
                  <a:cubicBezTo>
                    <a:pt x="1251" y="935"/>
                    <a:pt x="1322" y="733"/>
                    <a:pt x="1298" y="542"/>
                  </a:cubicBezTo>
                  <a:cubicBezTo>
                    <a:pt x="1244" y="227"/>
                    <a:pt x="971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026600" y="3246400"/>
              <a:ext cx="18475" cy="2975"/>
            </a:xfrm>
            <a:custGeom>
              <a:avLst/>
              <a:gdLst/>
              <a:ahLst/>
              <a:cxnLst/>
              <a:rect l="l" t="t" r="r" b="b"/>
              <a:pathLst>
                <a:path w="739" h="119" extrusionOk="0">
                  <a:moveTo>
                    <a:pt x="348" y="1"/>
                  </a:moveTo>
                  <a:cubicBezTo>
                    <a:pt x="321" y="1"/>
                    <a:pt x="292" y="4"/>
                    <a:pt x="263" y="11"/>
                  </a:cubicBezTo>
                  <a:cubicBezTo>
                    <a:pt x="167" y="35"/>
                    <a:pt x="72" y="70"/>
                    <a:pt x="1" y="118"/>
                  </a:cubicBezTo>
                  <a:lnTo>
                    <a:pt x="739" y="118"/>
                  </a:lnTo>
                  <a:cubicBezTo>
                    <a:pt x="679" y="82"/>
                    <a:pt x="608" y="47"/>
                    <a:pt x="536" y="23"/>
                  </a:cubicBezTo>
                  <a:cubicBezTo>
                    <a:pt x="471" y="15"/>
                    <a:pt x="411" y="1"/>
                    <a:pt x="34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895625" y="2943300"/>
              <a:ext cx="11950" cy="10575"/>
            </a:xfrm>
            <a:custGeom>
              <a:avLst/>
              <a:gdLst/>
              <a:ahLst/>
              <a:cxnLst/>
              <a:rect l="l" t="t" r="r" b="b"/>
              <a:pathLst>
                <a:path w="478" h="423" extrusionOk="0">
                  <a:moveTo>
                    <a:pt x="236" y="1"/>
                  </a:moveTo>
                  <a:cubicBezTo>
                    <a:pt x="225" y="1"/>
                    <a:pt x="214" y="1"/>
                    <a:pt x="203" y="2"/>
                  </a:cubicBezTo>
                  <a:cubicBezTo>
                    <a:pt x="84" y="14"/>
                    <a:pt x="1" y="133"/>
                    <a:pt x="25" y="252"/>
                  </a:cubicBezTo>
                  <a:cubicBezTo>
                    <a:pt x="49" y="300"/>
                    <a:pt x="60" y="348"/>
                    <a:pt x="84" y="372"/>
                  </a:cubicBezTo>
                  <a:cubicBezTo>
                    <a:pt x="133" y="401"/>
                    <a:pt x="182" y="422"/>
                    <a:pt x="244" y="422"/>
                  </a:cubicBezTo>
                  <a:cubicBezTo>
                    <a:pt x="258" y="422"/>
                    <a:pt x="272" y="421"/>
                    <a:pt x="287" y="419"/>
                  </a:cubicBezTo>
                  <a:cubicBezTo>
                    <a:pt x="310" y="419"/>
                    <a:pt x="346" y="395"/>
                    <a:pt x="370" y="383"/>
                  </a:cubicBezTo>
                  <a:cubicBezTo>
                    <a:pt x="441" y="336"/>
                    <a:pt x="477" y="264"/>
                    <a:pt x="465" y="181"/>
                  </a:cubicBezTo>
                  <a:cubicBezTo>
                    <a:pt x="465" y="157"/>
                    <a:pt x="441" y="145"/>
                    <a:pt x="441" y="133"/>
                  </a:cubicBezTo>
                  <a:cubicBezTo>
                    <a:pt x="420" y="48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156975" y="2989650"/>
              <a:ext cx="22950" cy="21900"/>
            </a:xfrm>
            <a:custGeom>
              <a:avLst/>
              <a:gdLst/>
              <a:ahLst/>
              <a:cxnLst/>
              <a:rect l="l" t="t" r="r" b="b"/>
              <a:pathLst>
                <a:path w="918" h="876" extrusionOk="0">
                  <a:moveTo>
                    <a:pt x="458" y="1"/>
                  </a:moveTo>
                  <a:cubicBezTo>
                    <a:pt x="437" y="1"/>
                    <a:pt x="415" y="3"/>
                    <a:pt x="394" y="6"/>
                  </a:cubicBezTo>
                  <a:cubicBezTo>
                    <a:pt x="370" y="6"/>
                    <a:pt x="346" y="18"/>
                    <a:pt x="322" y="18"/>
                  </a:cubicBezTo>
                  <a:cubicBezTo>
                    <a:pt x="227" y="53"/>
                    <a:pt x="155" y="113"/>
                    <a:pt x="96" y="184"/>
                  </a:cubicBezTo>
                  <a:cubicBezTo>
                    <a:pt x="84" y="220"/>
                    <a:pt x="72" y="232"/>
                    <a:pt x="48" y="256"/>
                  </a:cubicBezTo>
                  <a:cubicBezTo>
                    <a:pt x="24" y="339"/>
                    <a:pt x="1" y="411"/>
                    <a:pt x="24" y="494"/>
                  </a:cubicBezTo>
                  <a:lnTo>
                    <a:pt x="24" y="530"/>
                  </a:lnTo>
                  <a:cubicBezTo>
                    <a:pt x="70" y="725"/>
                    <a:pt x="249" y="876"/>
                    <a:pt x="464" y="876"/>
                  </a:cubicBezTo>
                  <a:cubicBezTo>
                    <a:pt x="472" y="876"/>
                    <a:pt x="481" y="875"/>
                    <a:pt x="489" y="875"/>
                  </a:cubicBezTo>
                  <a:lnTo>
                    <a:pt x="501" y="875"/>
                  </a:lnTo>
                  <a:cubicBezTo>
                    <a:pt x="620" y="851"/>
                    <a:pt x="691" y="827"/>
                    <a:pt x="751" y="768"/>
                  </a:cubicBezTo>
                  <a:cubicBezTo>
                    <a:pt x="858" y="673"/>
                    <a:pt x="917" y="530"/>
                    <a:pt x="882" y="375"/>
                  </a:cubicBezTo>
                  <a:cubicBezTo>
                    <a:pt x="860" y="158"/>
                    <a:pt x="671" y="1"/>
                    <a:pt x="45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073450" y="3055500"/>
              <a:ext cx="22950" cy="21425"/>
            </a:xfrm>
            <a:custGeom>
              <a:avLst/>
              <a:gdLst/>
              <a:ahLst/>
              <a:cxnLst/>
              <a:rect l="l" t="t" r="r" b="b"/>
              <a:pathLst>
                <a:path w="918" h="857" extrusionOk="0">
                  <a:moveTo>
                    <a:pt x="454" y="1"/>
                  </a:moveTo>
                  <a:cubicBezTo>
                    <a:pt x="438" y="1"/>
                    <a:pt x="422" y="1"/>
                    <a:pt x="406" y="3"/>
                  </a:cubicBezTo>
                  <a:cubicBezTo>
                    <a:pt x="168" y="51"/>
                    <a:pt x="1" y="277"/>
                    <a:pt x="37" y="491"/>
                  </a:cubicBezTo>
                  <a:cubicBezTo>
                    <a:pt x="37" y="527"/>
                    <a:pt x="49" y="551"/>
                    <a:pt x="60" y="587"/>
                  </a:cubicBezTo>
                  <a:cubicBezTo>
                    <a:pt x="96" y="670"/>
                    <a:pt x="156" y="753"/>
                    <a:pt x="239" y="789"/>
                  </a:cubicBezTo>
                  <a:cubicBezTo>
                    <a:pt x="304" y="826"/>
                    <a:pt x="369" y="856"/>
                    <a:pt x="440" y="856"/>
                  </a:cubicBezTo>
                  <a:cubicBezTo>
                    <a:pt x="460" y="856"/>
                    <a:pt x="480" y="854"/>
                    <a:pt x="501" y="848"/>
                  </a:cubicBezTo>
                  <a:lnTo>
                    <a:pt x="537" y="848"/>
                  </a:lnTo>
                  <a:cubicBezTo>
                    <a:pt x="545" y="850"/>
                    <a:pt x="553" y="851"/>
                    <a:pt x="561" y="851"/>
                  </a:cubicBezTo>
                  <a:cubicBezTo>
                    <a:pt x="618" y="851"/>
                    <a:pt x="687" y="818"/>
                    <a:pt x="739" y="777"/>
                  </a:cubicBezTo>
                  <a:cubicBezTo>
                    <a:pt x="858" y="694"/>
                    <a:pt x="918" y="539"/>
                    <a:pt x="894" y="372"/>
                  </a:cubicBezTo>
                  <a:cubicBezTo>
                    <a:pt x="872" y="150"/>
                    <a:pt x="674" y="1"/>
                    <a:pt x="45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916900" y="2863525"/>
              <a:ext cx="22350" cy="21800"/>
            </a:xfrm>
            <a:custGeom>
              <a:avLst/>
              <a:gdLst/>
              <a:ahLst/>
              <a:cxnLst/>
              <a:rect l="l" t="t" r="r" b="b"/>
              <a:pathLst>
                <a:path w="894" h="872" extrusionOk="0">
                  <a:moveTo>
                    <a:pt x="453" y="0"/>
                  </a:moveTo>
                  <a:cubicBezTo>
                    <a:pt x="437" y="0"/>
                    <a:pt x="421" y="1"/>
                    <a:pt x="405" y="3"/>
                  </a:cubicBezTo>
                  <a:cubicBezTo>
                    <a:pt x="167" y="50"/>
                    <a:pt x="0" y="276"/>
                    <a:pt x="36" y="491"/>
                  </a:cubicBezTo>
                  <a:cubicBezTo>
                    <a:pt x="48" y="550"/>
                    <a:pt x="60" y="610"/>
                    <a:pt x="84" y="669"/>
                  </a:cubicBezTo>
                  <a:cubicBezTo>
                    <a:pt x="131" y="717"/>
                    <a:pt x="179" y="765"/>
                    <a:pt x="226" y="800"/>
                  </a:cubicBezTo>
                  <a:cubicBezTo>
                    <a:pt x="298" y="836"/>
                    <a:pt x="393" y="872"/>
                    <a:pt x="488" y="872"/>
                  </a:cubicBezTo>
                  <a:lnTo>
                    <a:pt x="536" y="872"/>
                  </a:lnTo>
                  <a:cubicBezTo>
                    <a:pt x="643" y="848"/>
                    <a:pt x="727" y="812"/>
                    <a:pt x="786" y="741"/>
                  </a:cubicBezTo>
                  <a:cubicBezTo>
                    <a:pt x="846" y="657"/>
                    <a:pt x="893" y="586"/>
                    <a:pt x="893" y="479"/>
                  </a:cubicBezTo>
                  <a:lnTo>
                    <a:pt x="893" y="372"/>
                  </a:lnTo>
                  <a:cubicBezTo>
                    <a:pt x="871" y="150"/>
                    <a:pt x="673" y="0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495125" y="3172075"/>
              <a:ext cx="22625" cy="21700"/>
            </a:xfrm>
            <a:custGeom>
              <a:avLst/>
              <a:gdLst/>
              <a:ahLst/>
              <a:cxnLst/>
              <a:rect l="l" t="t" r="r" b="b"/>
              <a:pathLst>
                <a:path w="905" h="868" extrusionOk="0">
                  <a:moveTo>
                    <a:pt x="456" y="0"/>
                  </a:moveTo>
                  <a:cubicBezTo>
                    <a:pt x="431" y="0"/>
                    <a:pt x="406" y="3"/>
                    <a:pt x="381" y="7"/>
                  </a:cubicBezTo>
                  <a:cubicBezTo>
                    <a:pt x="333" y="7"/>
                    <a:pt x="286" y="31"/>
                    <a:pt x="250" y="43"/>
                  </a:cubicBezTo>
                  <a:cubicBezTo>
                    <a:pt x="155" y="91"/>
                    <a:pt x="95" y="162"/>
                    <a:pt x="60" y="234"/>
                  </a:cubicBezTo>
                  <a:cubicBezTo>
                    <a:pt x="24" y="317"/>
                    <a:pt x="0" y="400"/>
                    <a:pt x="12" y="495"/>
                  </a:cubicBezTo>
                  <a:lnTo>
                    <a:pt x="12" y="519"/>
                  </a:lnTo>
                  <a:cubicBezTo>
                    <a:pt x="24" y="615"/>
                    <a:pt x="72" y="698"/>
                    <a:pt x="143" y="757"/>
                  </a:cubicBezTo>
                  <a:cubicBezTo>
                    <a:pt x="223" y="838"/>
                    <a:pt x="330" y="867"/>
                    <a:pt x="440" y="867"/>
                  </a:cubicBezTo>
                  <a:cubicBezTo>
                    <a:pt x="460" y="867"/>
                    <a:pt x="480" y="866"/>
                    <a:pt x="500" y="865"/>
                  </a:cubicBezTo>
                  <a:cubicBezTo>
                    <a:pt x="560" y="865"/>
                    <a:pt x="607" y="841"/>
                    <a:pt x="667" y="805"/>
                  </a:cubicBezTo>
                  <a:cubicBezTo>
                    <a:pt x="774" y="757"/>
                    <a:pt x="834" y="686"/>
                    <a:pt x="857" y="603"/>
                  </a:cubicBezTo>
                  <a:cubicBezTo>
                    <a:pt x="869" y="567"/>
                    <a:pt x="869" y="543"/>
                    <a:pt x="893" y="507"/>
                  </a:cubicBezTo>
                  <a:cubicBezTo>
                    <a:pt x="905" y="460"/>
                    <a:pt x="905" y="412"/>
                    <a:pt x="893" y="365"/>
                  </a:cubicBezTo>
                  <a:cubicBezTo>
                    <a:pt x="893" y="317"/>
                    <a:pt x="869" y="269"/>
                    <a:pt x="845" y="245"/>
                  </a:cubicBezTo>
                  <a:cubicBezTo>
                    <a:pt x="783" y="100"/>
                    <a:pt x="622" y="0"/>
                    <a:pt x="4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045650" y="2968400"/>
              <a:ext cx="21750" cy="21700"/>
            </a:xfrm>
            <a:custGeom>
              <a:avLst/>
              <a:gdLst/>
              <a:ahLst/>
              <a:cxnLst/>
              <a:rect l="l" t="t" r="r" b="b"/>
              <a:pathLst>
                <a:path w="870" h="868" extrusionOk="0">
                  <a:moveTo>
                    <a:pt x="436" y="0"/>
                  </a:moveTo>
                  <a:cubicBezTo>
                    <a:pt x="414" y="0"/>
                    <a:pt x="392" y="3"/>
                    <a:pt x="370" y="10"/>
                  </a:cubicBezTo>
                  <a:cubicBezTo>
                    <a:pt x="334" y="10"/>
                    <a:pt x="322" y="22"/>
                    <a:pt x="298" y="22"/>
                  </a:cubicBezTo>
                  <a:cubicBezTo>
                    <a:pt x="203" y="46"/>
                    <a:pt x="132" y="106"/>
                    <a:pt x="72" y="189"/>
                  </a:cubicBezTo>
                  <a:cubicBezTo>
                    <a:pt x="13" y="261"/>
                    <a:pt x="1" y="344"/>
                    <a:pt x="1" y="451"/>
                  </a:cubicBezTo>
                  <a:lnTo>
                    <a:pt x="1" y="499"/>
                  </a:lnTo>
                  <a:cubicBezTo>
                    <a:pt x="13" y="642"/>
                    <a:pt x="120" y="761"/>
                    <a:pt x="239" y="820"/>
                  </a:cubicBezTo>
                  <a:cubicBezTo>
                    <a:pt x="310" y="856"/>
                    <a:pt x="394" y="868"/>
                    <a:pt x="489" y="868"/>
                  </a:cubicBezTo>
                  <a:lnTo>
                    <a:pt x="501" y="868"/>
                  </a:lnTo>
                  <a:cubicBezTo>
                    <a:pt x="644" y="844"/>
                    <a:pt x="775" y="749"/>
                    <a:pt x="810" y="618"/>
                  </a:cubicBezTo>
                  <a:cubicBezTo>
                    <a:pt x="858" y="546"/>
                    <a:pt x="870" y="475"/>
                    <a:pt x="858" y="380"/>
                  </a:cubicBezTo>
                  <a:lnTo>
                    <a:pt x="858" y="344"/>
                  </a:lnTo>
                  <a:cubicBezTo>
                    <a:pt x="834" y="201"/>
                    <a:pt x="715" y="82"/>
                    <a:pt x="572" y="22"/>
                  </a:cubicBezTo>
                  <a:cubicBezTo>
                    <a:pt x="531" y="14"/>
                    <a:pt x="484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912725" y="3209100"/>
              <a:ext cx="13425" cy="12625"/>
            </a:xfrm>
            <a:custGeom>
              <a:avLst/>
              <a:gdLst/>
              <a:ahLst/>
              <a:cxnLst/>
              <a:rect l="l" t="t" r="r" b="b"/>
              <a:pathLst>
                <a:path w="537" h="505" extrusionOk="0">
                  <a:moveTo>
                    <a:pt x="263" y="0"/>
                  </a:moveTo>
                  <a:cubicBezTo>
                    <a:pt x="252" y="0"/>
                    <a:pt x="240" y="1"/>
                    <a:pt x="227" y="3"/>
                  </a:cubicBezTo>
                  <a:cubicBezTo>
                    <a:pt x="167" y="3"/>
                    <a:pt x="108" y="38"/>
                    <a:pt x="84" y="86"/>
                  </a:cubicBezTo>
                  <a:cubicBezTo>
                    <a:pt x="36" y="146"/>
                    <a:pt x="1" y="217"/>
                    <a:pt x="24" y="288"/>
                  </a:cubicBezTo>
                  <a:cubicBezTo>
                    <a:pt x="24" y="336"/>
                    <a:pt x="36" y="360"/>
                    <a:pt x="60" y="396"/>
                  </a:cubicBezTo>
                  <a:lnTo>
                    <a:pt x="60" y="408"/>
                  </a:lnTo>
                  <a:cubicBezTo>
                    <a:pt x="113" y="461"/>
                    <a:pt x="186" y="505"/>
                    <a:pt x="269" y="505"/>
                  </a:cubicBezTo>
                  <a:cubicBezTo>
                    <a:pt x="278" y="505"/>
                    <a:pt x="288" y="504"/>
                    <a:pt x="298" y="503"/>
                  </a:cubicBezTo>
                  <a:cubicBezTo>
                    <a:pt x="334" y="503"/>
                    <a:pt x="382" y="479"/>
                    <a:pt x="405" y="467"/>
                  </a:cubicBezTo>
                  <a:cubicBezTo>
                    <a:pt x="441" y="455"/>
                    <a:pt x="465" y="419"/>
                    <a:pt x="477" y="396"/>
                  </a:cubicBezTo>
                  <a:cubicBezTo>
                    <a:pt x="513" y="348"/>
                    <a:pt x="536" y="277"/>
                    <a:pt x="524" y="217"/>
                  </a:cubicBezTo>
                  <a:cubicBezTo>
                    <a:pt x="513" y="157"/>
                    <a:pt x="477" y="98"/>
                    <a:pt x="441" y="62"/>
                  </a:cubicBezTo>
                  <a:cubicBezTo>
                    <a:pt x="390" y="31"/>
                    <a:pt x="338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001725" y="3124475"/>
              <a:ext cx="13725" cy="12675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87" y="0"/>
                  </a:moveTo>
                  <a:cubicBezTo>
                    <a:pt x="271" y="0"/>
                    <a:pt x="255" y="2"/>
                    <a:pt x="239" y="6"/>
                  </a:cubicBezTo>
                  <a:cubicBezTo>
                    <a:pt x="108" y="30"/>
                    <a:pt x="1" y="161"/>
                    <a:pt x="36" y="280"/>
                  </a:cubicBezTo>
                  <a:cubicBezTo>
                    <a:pt x="48" y="340"/>
                    <a:pt x="72" y="399"/>
                    <a:pt x="120" y="447"/>
                  </a:cubicBezTo>
                  <a:cubicBezTo>
                    <a:pt x="167" y="494"/>
                    <a:pt x="239" y="506"/>
                    <a:pt x="310" y="506"/>
                  </a:cubicBezTo>
                  <a:cubicBezTo>
                    <a:pt x="453" y="483"/>
                    <a:pt x="548" y="364"/>
                    <a:pt x="524" y="221"/>
                  </a:cubicBezTo>
                  <a:cubicBezTo>
                    <a:pt x="524" y="185"/>
                    <a:pt x="513" y="149"/>
                    <a:pt x="477" y="125"/>
                  </a:cubicBezTo>
                  <a:cubicBezTo>
                    <a:pt x="437" y="46"/>
                    <a:pt x="365" y="0"/>
                    <a:pt x="28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487375" y="3210250"/>
              <a:ext cx="14025" cy="12500"/>
            </a:xfrm>
            <a:custGeom>
              <a:avLst/>
              <a:gdLst/>
              <a:ahLst/>
              <a:cxnLst/>
              <a:rect l="l" t="t" r="r" b="b"/>
              <a:pathLst>
                <a:path w="561" h="500" extrusionOk="0">
                  <a:moveTo>
                    <a:pt x="291" y="1"/>
                  </a:moveTo>
                  <a:cubicBezTo>
                    <a:pt x="277" y="1"/>
                    <a:pt x="264" y="2"/>
                    <a:pt x="251" y="4"/>
                  </a:cubicBezTo>
                  <a:cubicBezTo>
                    <a:pt x="108" y="40"/>
                    <a:pt x="1" y="159"/>
                    <a:pt x="36" y="290"/>
                  </a:cubicBezTo>
                  <a:cubicBezTo>
                    <a:pt x="67" y="404"/>
                    <a:pt x="161" y="499"/>
                    <a:pt x="271" y="499"/>
                  </a:cubicBezTo>
                  <a:cubicBezTo>
                    <a:pt x="288" y="499"/>
                    <a:pt x="305" y="497"/>
                    <a:pt x="322" y="492"/>
                  </a:cubicBezTo>
                  <a:cubicBezTo>
                    <a:pt x="453" y="469"/>
                    <a:pt x="560" y="350"/>
                    <a:pt x="524" y="219"/>
                  </a:cubicBezTo>
                  <a:cubicBezTo>
                    <a:pt x="503" y="91"/>
                    <a:pt x="405" y="1"/>
                    <a:pt x="2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315625" y="30808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61" y="0"/>
                  </a:moveTo>
                  <a:cubicBezTo>
                    <a:pt x="254" y="0"/>
                    <a:pt x="246" y="0"/>
                    <a:pt x="239" y="1"/>
                  </a:cubicBezTo>
                  <a:cubicBezTo>
                    <a:pt x="108" y="37"/>
                    <a:pt x="1" y="168"/>
                    <a:pt x="36" y="287"/>
                  </a:cubicBezTo>
                  <a:cubicBezTo>
                    <a:pt x="57" y="401"/>
                    <a:pt x="149" y="496"/>
                    <a:pt x="259" y="496"/>
                  </a:cubicBezTo>
                  <a:cubicBezTo>
                    <a:pt x="276" y="496"/>
                    <a:pt x="293" y="494"/>
                    <a:pt x="310" y="489"/>
                  </a:cubicBezTo>
                  <a:cubicBezTo>
                    <a:pt x="441" y="465"/>
                    <a:pt x="548" y="346"/>
                    <a:pt x="525" y="215"/>
                  </a:cubicBezTo>
                  <a:cubicBezTo>
                    <a:pt x="513" y="92"/>
                    <a:pt x="385" y="0"/>
                    <a:pt x="26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229600" y="3113600"/>
              <a:ext cx="13125" cy="12650"/>
            </a:xfrm>
            <a:custGeom>
              <a:avLst/>
              <a:gdLst/>
              <a:ahLst/>
              <a:cxnLst/>
              <a:rect l="l" t="t" r="r" b="b"/>
              <a:pathLst>
                <a:path w="525" h="506" extrusionOk="0">
                  <a:moveTo>
                    <a:pt x="227" y="1"/>
                  </a:moveTo>
                  <a:cubicBezTo>
                    <a:pt x="120" y="25"/>
                    <a:pt x="48" y="96"/>
                    <a:pt x="25" y="179"/>
                  </a:cubicBezTo>
                  <a:cubicBezTo>
                    <a:pt x="1" y="215"/>
                    <a:pt x="1" y="263"/>
                    <a:pt x="25" y="287"/>
                  </a:cubicBezTo>
                  <a:cubicBezTo>
                    <a:pt x="36" y="382"/>
                    <a:pt x="84" y="441"/>
                    <a:pt x="144" y="465"/>
                  </a:cubicBezTo>
                  <a:cubicBezTo>
                    <a:pt x="170" y="492"/>
                    <a:pt x="211" y="505"/>
                    <a:pt x="254" y="505"/>
                  </a:cubicBezTo>
                  <a:cubicBezTo>
                    <a:pt x="269" y="505"/>
                    <a:pt x="283" y="504"/>
                    <a:pt x="298" y="501"/>
                  </a:cubicBezTo>
                  <a:cubicBezTo>
                    <a:pt x="346" y="501"/>
                    <a:pt x="382" y="477"/>
                    <a:pt x="406" y="453"/>
                  </a:cubicBezTo>
                  <a:cubicBezTo>
                    <a:pt x="477" y="406"/>
                    <a:pt x="525" y="298"/>
                    <a:pt x="513" y="215"/>
                  </a:cubicBezTo>
                  <a:lnTo>
                    <a:pt x="513" y="203"/>
                  </a:lnTo>
                  <a:cubicBezTo>
                    <a:pt x="477" y="108"/>
                    <a:pt x="406" y="37"/>
                    <a:pt x="3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729075" y="3062625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9" y="0"/>
                  </a:moveTo>
                  <a:cubicBezTo>
                    <a:pt x="265" y="0"/>
                    <a:pt x="252" y="1"/>
                    <a:pt x="239" y="4"/>
                  </a:cubicBezTo>
                  <a:cubicBezTo>
                    <a:pt x="108" y="16"/>
                    <a:pt x="0" y="159"/>
                    <a:pt x="24" y="290"/>
                  </a:cubicBezTo>
                  <a:cubicBezTo>
                    <a:pt x="55" y="403"/>
                    <a:pt x="149" y="499"/>
                    <a:pt x="259" y="499"/>
                  </a:cubicBezTo>
                  <a:cubicBezTo>
                    <a:pt x="276" y="499"/>
                    <a:pt x="293" y="497"/>
                    <a:pt x="310" y="492"/>
                  </a:cubicBezTo>
                  <a:cubicBezTo>
                    <a:pt x="441" y="468"/>
                    <a:pt x="548" y="349"/>
                    <a:pt x="524" y="218"/>
                  </a:cubicBezTo>
                  <a:cubicBezTo>
                    <a:pt x="492" y="90"/>
                    <a:pt x="393" y="0"/>
                    <a:pt x="2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"/>
          <p:cNvSpPr txBox="1">
            <a:spLocks noGrp="1"/>
          </p:cNvSpPr>
          <p:nvPr>
            <p:ph type="body" idx="1"/>
          </p:nvPr>
        </p:nvSpPr>
        <p:spPr>
          <a:xfrm>
            <a:off x="720000" y="109710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5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379" name="Google Shape;37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399" name="Google Shape;39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5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19" name="Google Shape;419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57" name="Google Shape;457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"/>
          <p:cNvSpPr txBox="1">
            <a:spLocks noGrp="1"/>
          </p:cNvSpPr>
          <p:nvPr>
            <p:ph type="title" idx="2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"/>
          <p:cNvSpPr txBox="1">
            <a:spLocks noGrp="1"/>
          </p:cNvSpPr>
          <p:nvPr>
            <p:ph type="title" idx="3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"/>
          <p:cNvSpPr txBox="1">
            <a:spLocks noGrp="1"/>
          </p:cNvSpPr>
          <p:nvPr>
            <p:ph type="subTitle" idx="1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5"/>
          <p:cNvSpPr txBox="1">
            <a:spLocks noGrp="1"/>
          </p:cNvSpPr>
          <p:nvPr>
            <p:ph type="subTitle" idx="4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1"/>
          <p:cNvSpPr txBox="1">
            <a:spLocks noGrp="1"/>
          </p:cNvSpPr>
          <p:nvPr>
            <p:ph type="title" hasCustomPrompt="1"/>
          </p:nvPr>
        </p:nvSpPr>
        <p:spPr>
          <a:xfrm>
            <a:off x="1025700" y="1411294"/>
            <a:ext cx="7092600" cy="1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1" name="Google Shape;1301;p11"/>
          <p:cNvSpPr txBox="1">
            <a:spLocks noGrp="1"/>
          </p:cNvSpPr>
          <p:nvPr>
            <p:ph type="subTitle" idx="1"/>
          </p:nvPr>
        </p:nvSpPr>
        <p:spPr>
          <a:xfrm>
            <a:off x="1283925" y="3235106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02" name="Google Shape;1302;p11"/>
          <p:cNvGrpSpPr/>
          <p:nvPr/>
        </p:nvGrpSpPr>
        <p:grpSpPr>
          <a:xfrm rot="10800000" flipH="1">
            <a:off x="5136556" y="3277534"/>
            <a:ext cx="4037062" cy="1568292"/>
            <a:chOff x="874500" y="1324100"/>
            <a:chExt cx="2298225" cy="892800"/>
          </a:xfrm>
        </p:grpSpPr>
        <p:sp>
          <p:nvSpPr>
            <p:cNvPr id="1303" name="Google Shape;1303;p11"/>
            <p:cNvSpPr/>
            <p:nvPr/>
          </p:nvSpPr>
          <p:spPr>
            <a:xfrm>
              <a:off x="3108700" y="1324100"/>
              <a:ext cx="64025" cy="42300"/>
            </a:xfrm>
            <a:custGeom>
              <a:avLst/>
              <a:gdLst/>
              <a:ahLst/>
              <a:cxnLst/>
              <a:rect l="l" t="t" r="r" b="b"/>
              <a:pathLst>
                <a:path w="2561" h="1692" extrusionOk="0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3100375" y="1324400"/>
              <a:ext cx="24425" cy="35450"/>
            </a:xfrm>
            <a:custGeom>
              <a:avLst/>
              <a:gdLst/>
              <a:ahLst/>
              <a:cxnLst/>
              <a:rect l="l" t="t" r="r" b="b"/>
              <a:pathLst>
                <a:path w="977" h="1418" extrusionOk="0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2658050" y="1324100"/>
              <a:ext cx="77725" cy="101225"/>
            </a:xfrm>
            <a:custGeom>
              <a:avLst/>
              <a:gdLst/>
              <a:ahLst/>
              <a:cxnLst/>
              <a:rect l="l" t="t" r="r" b="b"/>
              <a:pathLst>
                <a:path w="3109" h="4049" extrusionOk="0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3039950" y="1324100"/>
              <a:ext cx="46750" cy="37525"/>
            </a:xfrm>
            <a:custGeom>
              <a:avLst/>
              <a:gdLst/>
              <a:ahLst/>
              <a:cxnLst/>
              <a:rect l="l" t="t" r="r" b="b"/>
              <a:pathLst>
                <a:path w="1870" h="1501" extrusionOk="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3095625" y="1382750"/>
              <a:ext cx="10725" cy="6125"/>
            </a:xfrm>
            <a:custGeom>
              <a:avLst/>
              <a:gdLst/>
              <a:ahLst/>
              <a:cxnLst/>
              <a:rect l="l" t="t" r="r" b="b"/>
              <a:pathLst>
                <a:path w="429" h="245" extrusionOk="0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519350" y="1324100"/>
              <a:ext cx="119375" cy="105400"/>
            </a:xfrm>
            <a:custGeom>
              <a:avLst/>
              <a:gdLst/>
              <a:ahLst/>
              <a:cxnLst/>
              <a:rect l="l" t="t" r="r" b="b"/>
              <a:pathLst>
                <a:path w="4775" h="4216" extrusionOk="0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2959575" y="1324400"/>
              <a:ext cx="127425" cy="44675"/>
            </a:xfrm>
            <a:custGeom>
              <a:avLst/>
              <a:gdLst/>
              <a:ahLst/>
              <a:cxnLst/>
              <a:rect l="l" t="t" r="r" b="b"/>
              <a:pathLst>
                <a:path w="5097" h="1787" extrusionOk="0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2669975" y="1368450"/>
              <a:ext cx="416425" cy="72950"/>
            </a:xfrm>
            <a:custGeom>
              <a:avLst/>
              <a:gdLst/>
              <a:ahLst/>
              <a:cxnLst/>
              <a:rect l="l" t="t" r="r" b="b"/>
              <a:pathLst>
                <a:path w="16657" h="2918" extrusionOk="0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464575" y="1378875"/>
              <a:ext cx="629275" cy="804275"/>
            </a:xfrm>
            <a:custGeom>
              <a:avLst/>
              <a:gdLst/>
              <a:ahLst/>
              <a:cxnLst/>
              <a:rect l="l" t="t" r="r" b="b"/>
              <a:pathLst>
                <a:path w="25171" h="32171" extrusionOk="0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2489575" y="1454775"/>
              <a:ext cx="155400" cy="285775"/>
            </a:xfrm>
            <a:custGeom>
              <a:avLst/>
              <a:gdLst/>
              <a:ahLst/>
              <a:cxnLst/>
              <a:rect l="l" t="t" r="r" b="b"/>
              <a:pathLst>
                <a:path w="6216" h="11431" extrusionOk="0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2481850" y="13872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2482450" y="1324400"/>
              <a:ext cx="12225" cy="56575"/>
            </a:xfrm>
            <a:custGeom>
              <a:avLst/>
              <a:gdLst/>
              <a:ahLst/>
              <a:cxnLst/>
              <a:rect l="l" t="t" r="r" b="b"/>
              <a:pathLst>
                <a:path w="489" h="2263" extrusionOk="0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2461300" y="1397025"/>
              <a:ext cx="28600" cy="338450"/>
            </a:xfrm>
            <a:custGeom>
              <a:avLst/>
              <a:gdLst/>
              <a:ahLst/>
              <a:cxnLst/>
              <a:rect l="l" t="t" r="r" b="b"/>
              <a:pathLst>
                <a:path w="1144" h="13538" extrusionOk="0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2299675" y="1324400"/>
              <a:ext cx="333400" cy="114025"/>
            </a:xfrm>
            <a:custGeom>
              <a:avLst/>
              <a:gdLst/>
              <a:ahLst/>
              <a:cxnLst/>
              <a:rect l="l" t="t" r="r" b="b"/>
              <a:pathLst>
                <a:path w="13336" h="4561" extrusionOk="0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2163950" y="1324400"/>
              <a:ext cx="136950" cy="109550"/>
            </a:xfrm>
            <a:custGeom>
              <a:avLst/>
              <a:gdLst/>
              <a:ahLst/>
              <a:cxnLst/>
              <a:rect l="l" t="t" r="r" b="b"/>
              <a:pathLst>
                <a:path w="5478" h="4382" extrusionOk="0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971375" y="1430950"/>
              <a:ext cx="188425" cy="158400"/>
            </a:xfrm>
            <a:custGeom>
              <a:avLst/>
              <a:gdLst/>
              <a:ahLst/>
              <a:cxnLst/>
              <a:rect l="l" t="t" r="r" b="b"/>
              <a:pathLst>
                <a:path w="7537" h="6336" extrusionOk="0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2269925" y="17426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2117800" y="1324100"/>
              <a:ext cx="141425" cy="365850"/>
            </a:xfrm>
            <a:custGeom>
              <a:avLst/>
              <a:gdLst/>
              <a:ahLst/>
              <a:cxnLst/>
              <a:rect l="l" t="t" r="r" b="b"/>
              <a:pathLst>
                <a:path w="5657" h="14634" extrusionOk="0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2450600" y="1814350"/>
              <a:ext cx="27100" cy="362275"/>
            </a:xfrm>
            <a:custGeom>
              <a:avLst/>
              <a:gdLst/>
              <a:ahLst/>
              <a:cxnLst/>
              <a:rect l="l" t="t" r="r" b="b"/>
              <a:pathLst>
                <a:path w="1084" h="14491" extrusionOk="0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2273475" y="1738150"/>
              <a:ext cx="176850" cy="439950"/>
            </a:xfrm>
            <a:custGeom>
              <a:avLst/>
              <a:gdLst/>
              <a:ahLst/>
              <a:cxnLst/>
              <a:rect l="l" t="t" r="r" b="b"/>
              <a:pathLst>
                <a:path w="7074" h="17598" extrusionOk="0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2293425" y="1714325"/>
              <a:ext cx="141725" cy="60150"/>
            </a:xfrm>
            <a:custGeom>
              <a:avLst/>
              <a:gdLst/>
              <a:ahLst/>
              <a:cxnLst/>
              <a:rect l="l" t="t" r="r" b="b"/>
              <a:pathLst>
                <a:path w="5669" h="2406" extrusionOk="0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1976725" y="1600625"/>
              <a:ext cx="267625" cy="103300"/>
            </a:xfrm>
            <a:custGeom>
              <a:avLst/>
              <a:gdLst/>
              <a:ahLst/>
              <a:cxnLst/>
              <a:rect l="l" t="t" r="r" b="b"/>
              <a:pathLst>
                <a:path w="10705" h="4132" extrusionOk="0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1969275" y="1610450"/>
              <a:ext cx="477475" cy="573900"/>
            </a:xfrm>
            <a:custGeom>
              <a:avLst/>
              <a:gdLst/>
              <a:ahLst/>
              <a:cxnLst/>
              <a:rect l="l" t="t" r="r" b="b"/>
              <a:pathLst>
                <a:path w="19099" h="22956" extrusionOk="0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1726400" y="1324400"/>
              <a:ext cx="224450" cy="261075"/>
            </a:xfrm>
            <a:custGeom>
              <a:avLst/>
              <a:gdLst/>
              <a:ahLst/>
              <a:cxnLst/>
              <a:rect l="l" t="t" r="r" b="b"/>
              <a:pathLst>
                <a:path w="8978" h="10443" extrusionOk="0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1592450" y="1416675"/>
              <a:ext cx="110450" cy="205100"/>
            </a:xfrm>
            <a:custGeom>
              <a:avLst/>
              <a:gdLst/>
              <a:ahLst/>
              <a:cxnLst/>
              <a:rect l="l" t="t" r="r" b="b"/>
              <a:pathLst>
                <a:path w="4418" h="8204" extrusionOk="0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593350" y="1324400"/>
              <a:ext cx="59850" cy="58675"/>
            </a:xfrm>
            <a:custGeom>
              <a:avLst/>
              <a:gdLst/>
              <a:ahLst/>
              <a:cxnLst/>
              <a:rect l="l" t="t" r="r" b="b"/>
              <a:pathLst>
                <a:path w="2394" h="2347" extrusionOk="0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34510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354625" y="1406550"/>
              <a:ext cx="219700" cy="254225"/>
            </a:xfrm>
            <a:custGeom>
              <a:avLst/>
              <a:gdLst/>
              <a:ahLst/>
              <a:cxnLst/>
              <a:rect l="l" t="t" r="r" b="b"/>
              <a:pathLst>
                <a:path w="8788" h="10169" extrusionOk="0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1345700" y="16696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1348675" y="1635750"/>
              <a:ext cx="339650" cy="34250"/>
            </a:xfrm>
            <a:custGeom>
              <a:avLst/>
              <a:gdLst/>
              <a:ahLst/>
              <a:cxnLst/>
              <a:rect l="l" t="t" r="r" b="b"/>
              <a:pathLst>
                <a:path w="13586" h="1370" extrusionOk="0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1346575" y="16699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345100" y="1669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1349275" y="1670125"/>
              <a:ext cx="300" cy="475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1351050" y="1669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992675" y="1324400"/>
              <a:ext cx="353050" cy="345000"/>
            </a:xfrm>
            <a:custGeom>
              <a:avLst/>
              <a:gdLst/>
              <a:ahLst/>
              <a:cxnLst/>
              <a:rect l="l" t="t" r="r" b="b"/>
              <a:pathLst>
                <a:path w="14122" h="13800" extrusionOk="0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1346275" y="1669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135105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1351950" y="1667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1343300" y="1324400"/>
              <a:ext cx="127425" cy="346500"/>
            </a:xfrm>
            <a:custGeom>
              <a:avLst/>
              <a:gdLst/>
              <a:ahLst/>
              <a:cxnLst/>
              <a:rect l="l" t="t" r="r" b="b"/>
              <a:pathLst>
                <a:path w="5097" h="13860" extrusionOk="0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2236875" y="1685475"/>
              <a:ext cx="58075" cy="57750"/>
            </a:xfrm>
            <a:custGeom>
              <a:avLst/>
              <a:gdLst/>
              <a:ahLst/>
              <a:cxnLst/>
              <a:rect l="l" t="t" r="r" b="b"/>
              <a:pathLst>
                <a:path w="2323" h="2310" extrusionOk="0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434225" y="1733500"/>
              <a:ext cx="85450" cy="81450"/>
            </a:xfrm>
            <a:custGeom>
              <a:avLst/>
              <a:gdLst/>
              <a:ahLst/>
              <a:cxnLst/>
              <a:rect l="l" t="t" r="r" b="b"/>
              <a:pathLst>
                <a:path w="3418" h="3258" extrusionOk="0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2630075" y="1418625"/>
              <a:ext cx="41100" cy="40925"/>
            </a:xfrm>
            <a:custGeom>
              <a:avLst/>
              <a:gdLst/>
              <a:ahLst/>
              <a:cxnLst/>
              <a:rect l="l" t="t" r="r" b="b"/>
              <a:pathLst>
                <a:path w="1644" h="1637" extrusionOk="0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2338375" y="13954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3084300" y="1355525"/>
              <a:ext cx="30375" cy="29150"/>
            </a:xfrm>
            <a:custGeom>
              <a:avLst/>
              <a:gdLst/>
              <a:ahLst/>
              <a:cxnLst/>
              <a:rect l="l" t="t" r="r" b="b"/>
              <a:pathLst>
                <a:path w="1215" h="1166" extrusionOk="0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1937425" y="1579200"/>
              <a:ext cx="42300" cy="40575"/>
            </a:xfrm>
            <a:custGeom>
              <a:avLst/>
              <a:gdLst/>
              <a:ahLst/>
              <a:cxnLst/>
              <a:rect l="l" t="t" r="r" b="b"/>
              <a:pathLst>
                <a:path w="1692" h="1623" extrusionOk="0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2435125" y="2175825"/>
              <a:ext cx="44075" cy="41075"/>
            </a:xfrm>
            <a:custGeom>
              <a:avLst/>
              <a:gdLst/>
              <a:ahLst/>
              <a:cxnLst/>
              <a:rect l="l" t="t" r="r" b="b"/>
              <a:pathLst>
                <a:path w="1763" h="1643" extrusionOk="0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874500" y="1324400"/>
              <a:ext cx="61050" cy="39475"/>
            </a:xfrm>
            <a:custGeom>
              <a:avLst/>
              <a:gdLst/>
              <a:ahLst/>
              <a:cxnLst/>
              <a:rect l="l" t="t" r="r" b="b"/>
              <a:pathLst>
                <a:path w="2442" h="1579" extrusionOk="0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687100" y="1615750"/>
              <a:ext cx="48250" cy="45975"/>
            </a:xfrm>
            <a:custGeom>
              <a:avLst/>
              <a:gdLst/>
              <a:ahLst/>
              <a:cxnLst/>
              <a:rect l="l" t="t" r="r" b="b"/>
              <a:pathLst>
                <a:path w="1930" h="1839" extrusionOk="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2480650" y="13855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1565650" y="1378450"/>
              <a:ext cx="45875" cy="41525"/>
            </a:xfrm>
            <a:custGeom>
              <a:avLst/>
              <a:gdLst/>
              <a:ahLst/>
              <a:cxnLst/>
              <a:rect l="l" t="t" r="r" b="b"/>
              <a:pathLst>
                <a:path w="1835" h="1661" extrusionOk="0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11"/>
          <p:cNvGrpSpPr/>
          <p:nvPr/>
        </p:nvGrpSpPr>
        <p:grpSpPr>
          <a:xfrm flipH="1">
            <a:off x="87" y="-12"/>
            <a:ext cx="4037062" cy="1568292"/>
            <a:chOff x="874500" y="1324100"/>
            <a:chExt cx="2298225" cy="892800"/>
          </a:xfrm>
        </p:grpSpPr>
        <p:sp>
          <p:nvSpPr>
            <p:cNvPr id="1358" name="Google Shape;1358;p11"/>
            <p:cNvSpPr/>
            <p:nvPr/>
          </p:nvSpPr>
          <p:spPr>
            <a:xfrm>
              <a:off x="3108700" y="1324100"/>
              <a:ext cx="64025" cy="42300"/>
            </a:xfrm>
            <a:custGeom>
              <a:avLst/>
              <a:gdLst/>
              <a:ahLst/>
              <a:cxnLst/>
              <a:rect l="l" t="t" r="r" b="b"/>
              <a:pathLst>
                <a:path w="2561" h="1692" extrusionOk="0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3100375" y="1324400"/>
              <a:ext cx="24425" cy="35450"/>
            </a:xfrm>
            <a:custGeom>
              <a:avLst/>
              <a:gdLst/>
              <a:ahLst/>
              <a:cxnLst/>
              <a:rect l="l" t="t" r="r" b="b"/>
              <a:pathLst>
                <a:path w="977" h="1418" extrusionOk="0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2658050" y="1324100"/>
              <a:ext cx="77725" cy="101225"/>
            </a:xfrm>
            <a:custGeom>
              <a:avLst/>
              <a:gdLst/>
              <a:ahLst/>
              <a:cxnLst/>
              <a:rect l="l" t="t" r="r" b="b"/>
              <a:pathLst>
                <a:path w="3109" h="4049" extrusionOk="0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3039950" y="1324100"/>
              <a:ext cx="46750" cy="37525"/>
            </a:xfrm>
            <a:custGeom>
              <a:avLst/>
              <a:gdLst/>
              <a:ahLst/>
              <a:cxnLst/>
              <a:rect l="l" t="t" r="r" b="b"/>
              <a:pathLst>
                <a:path w="1870" h="1501" extrusionOk="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3095625" y="1382750"/>
              <a:ext cx="10725" cy="6125"/>
            </a:xfrm>
            <a:custGeom>
              <a:avLst/>
              <a:gdLst/>
              <a:ahLst/>
              <a:cxnLst/>
              <a:rect l="l" t="t" r="r" b="b"/>
              <a:pathLst>
                <a:path w="429" h="245" extrusionOk="0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2519350" y="1324100"/>
              <a:ext cx="119375" cy="105400"/>
            </a:xfrm>
            <a:custGeom>
              <a:avLst/>
              <a:gdLst/>
              <a:ahLst/>
              <a:cxnLst/>
              <a:rect l="l" t="t" r="r" b="b"/>
              <a:pathLst>
                <a:path w="4775" h="4216" extrusionOk="0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2959575" y="1324400"/>
              <a:ext cx="127425" cy="44675"/>
            </a:xfrm>
            <a:custGeom>
              <a:avLst/>
              <a:gdLst/>
              <a:ahLst/>
              <a:cxnLst/>
              <a:rect l="l" t="t" r="r" b="b"/>
              <a:pathLst>
                <a:path w="5097" h="1787" extrusionOk="0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2669975" y="1368450"/>
              <a:ext cx="416425" cy="72950"/>
            </a:xfrm>
            <a:custGeom>
              <a:avLst/>
              <a:gdLst/>
              <a:ahLst/>
              <a:cxnLst/>
              <a:rect l="l" t="t" r="r" b="b"/>
              <a:pathLst>
                <a:path w="16657" h="2918" extrusionOk="0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2464575" y="1378875"/>
              <a:ext cx="629275" cy="804275"/>
            </a:xfrm>
            <a:custGeom>
              <a:avLst/>
              <a:gdLst/>
              <a:ahLst/>
              <a:cxnLst/>
              <a:rect l="l" t="t" r="r" b="b"/>
              <a:pathLst>
                <a:path w="25171" h="32171" extrusionOk="0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2489575" y="1454775"/>
              <a:ext cx="155400" cy="285775"/>
            </a:xfrm>
            <a:custGeom>
              <a:avLst/>
              <a:gdLst/>
              <a:ahLst/>
              <a:cxnLst/>
              <a:rect l="l" t="t" r="r" b="b"/>
              <a:pathLst>
                <a:path w="6216" h="11431" extrusionOk="0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2481850" y="13872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2482450" y="1324400"/>
              <a:ext cx="12225" cy="56575"/>
            </a:xfrm>
            <a:custGeom>
              <a:avLst/>
              <a:gdLst/>
              <a:ahLst/>
              <a:cxnLst/>
              <a:rect l="l" t="t" r="r" b="b"/>
              <a:pathLst>
                <a:path w="489" h="2263" extrusionOk="0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2461300" y="1397025"/>
              <a:ext cx="28600" cy="338450"/>
            </a:xfrm>
            <a:custGeom>
              <a:avLst/>
              <a:gdLst/>
              <a:ahLst/>
              <a:cxnLst/>
              <a:rect l="l" t="t" r="r" b="b"/>
              <a:pathLst>
                <a:path w="1144" h="13538" extrusionOk="0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2299675" y="1324400"/>
              <a:ext cx="333400" cy="114025"/>
            </a:xfrm>
            <a:custGeom>
              <a:avLst/>
              <a:gdLst/>
              <a:ahLst/>
              <a:cxnLst/>
              <a:rect l="l" t="t" r="r" b="b"/>
              <a:pathLst>
                <a:path w="13336" h="4561" extrusionOk="0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2163950" y="1324400"/>
              <a:ext cx="136950" cy="109550"/>
            </a:xfrm>
            <a:custGeom>
              <a:avLst/>
              <a:gdLst/>
              <a:ahLst/>
              <a:cxnLst/>
              <a:rect l="l" t="t" r="r" b="b"/>
              <a:pathLst>
                <a:path w="5478" h="4382" extrusionOk="0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971375" y="1430950"/>
              <a:ext cx="188425" cy="158400"/>
            </a:xfrm>
            <a:custGeom>
              <a:avLst/>
              <a:gdLst/>
              <a:ahLst/>
              <a:cxnLst/>
              <a:rect l="l" t="t" r="r" b="b"/>
              <a:pathLst>
                <a:path w="7537" h="6336" extrusionOk="0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2269925" y="17426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2117800" y="1324100"/>
              <a:ext cx="141425" cy="365850"/>
            </a:xfrm>
            <a:custGeom>
              <a:avLst/>
              <a:gdLst/>
              <a:ahLst/>
              <a:cxnLst/>
              <a:rect l="l" t="t" r="r" b="b"/>
              <a:pathLst>
                <a:path w="5657" h="14634" extrusionOk="0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2450600" y="1814350"/>
              <a:ext cx="27100" cy="362275"/>
            </a:xfrm>
            <a:custGeom>
              <a:avLst/>
              <a:gdLst/>
              <a:ahLst/>
              <a:cxnLst/>
              <a:rect l="l" t="t" r="r" b="b"/>
              <a:pathLst>
                <a:path w="1084" h="14491" extrusionOk="0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2273475" y="1738150"/>
              <a:ext cx="176850" cy="439950"/>
            </a:xfrm>
            <a:custGeom>
              <a:avLst/>
              <a:gdLst/>
              <a:ahLst/>
              <a:cxnLst/>
              <a:rect l="l" t="t" r="r" b="b"/>
              <a:pathLst>
                <a:path w="7074" h="17598" extrusionOk="0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2293425" y="1714325"/>
              <a:ext cx="141725" cy="60150"/>
            </a:xfrm>
            <a:custGeom>
              <a:avLst/>
              <a:gdLst/>
              <a:ahLst/>
              <a:cxnLst/>
              <a:rect l="l" t="t" r="r" b="b"/>
              <a:pathLst>
                <a:path w="5669" h="2406" extrusionOk="0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1976725" y="1600625"/>
              <a:ext cx="267625" cy="103300"/>
            </a:xfrm>
            <a:custGeom>
              <a:avLst/>
              <a:gdLst/>
              <a:ahLst/>
              <a:cxnLst/>
              <a:rect l="l" t="t" r="r" b="b"/>
              <a:pathLst>
                <a:path w="10705" h="4132" extrusionOk="0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1969275" y="1610450"/>
              <a:ext cx="477475" cy="573900"/>
            </a:xfrm>
            <a:custGeom>
              <a:avLst/>
              <a:gdLst/>
              <a:ahLst/>
              <a:cxnLst/>
              <a:rect l="l" t="t" r="r" b="b"/>
              <a:pathLst>
                <a:path w="19099" h="22956" extrusionOk="0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1726400" y="1324400"/>
              <a:ext cx="224450" cy="261075"/>
            </a:xfrm>
            <a:custGeom>
              <a:avLst/>
              <a:gdLst/>
              <a:ahLst/>
              <a:cxnLst/>
              <a:rect l="l" t="t" r="r" b="b"/>
              <a:pathLst>
                <a:path w="8978" h="10443" extrusionOk="0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1592450" y="1416675"/>
              <a:ext cx="110450" cy="205100"/>
            </a:xfrm>
            <a:custGeom>
              <a:avLst/>
              <a:gdLst/>
              <a:ahLst/>
              <a:cxnLst/>
              <a:rect l="l" t="t" r="r" b="b"/>
              <a:pathLst>
                <a:path w="4418" h="8204" extrusionOk="0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1593350" y="1324400"/>
              <a:ext cx="59850" cy="58675"/>
            </a:xfrm>
            <a:custGeom>
              <a:avLst/>
              <a:gdLst/>
              <a:ahLst/>
              <a:cxnLst/>
              <a:rect l="l" t="t" r="r" b="b"/>
              <a:pathLst>
                <a:path w="2394" h="2347" extrusionOk="0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134510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1354625" y="1406550"/>
              <a:ext cx="219700" cy="254225"/>
            </a:xfrm>
            <a:custGeom>
              <a:avLst/>
              <a:gdLst/>
              <a:ahLst/>
              <a:cxnLst/>
              <a:rect l="l" t="t" r="r" b="b"/>
              <a:pathLst>
                <a:path w="8788" h="10169" extrusionOk="0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1345700" y="16696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1348675" y="1635750"/>
              <a:ext cx="339650" cy="34250"/>
            </a:xfrm>
            <a:custGeom>
              <a:avLst/>
              <a:gdLst/>
              <a:ahLst/>
              <a:cxnLst/>
              <a:rect l="l" t="t" r="r" b="b"/>
              <a:pathLst>
                <a:path w="13586" h="1370" extrusionOk="0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1346575" y="16699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1345100" y="1669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1349275" y="1670125"/>
              <a:ext cx="300" cy="475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351050" y="1669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992675" y="1324400"/>
              <a:ext cx="353050" cy="345000"/>
            </a:xfrm>
            <a:custGeom>
              <a:avLst/>
              <a:gdLst/>
              <a:ahLst/>
              <a:cxnLst/>
              <a:rect l="l" t="t" r="r" b="b"/>
              <a:pathLst>
                <a:path w="14122" h="13800" extrusionOk="0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346275" y="1669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135105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1351950" y="1667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1343300" y="1324400"/>
              <a:ext cx="127425" cy="346500"/>
            </a:xfrm>
            <a:custGeom>
              <a:avLst/>
              <a:gdLst/>
              <a:ahLst/>
              <a:cxnLst/>
              <a:rect l="l" t="t" r="r" b="b"/>
              <a:pathLst>
                <a:path w="5097" h="13860" extrusionOk="0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236875" y="1685475"/>
              <a:ext cx="58075" cy="57750"/>
            </a:xfrm>
            <a:custGeom>
              <a:avLst/>
              <a:gdLst/>
              <a:ahLst/>
              <a:cxnLst/>
              <a:rect l="l" t="t" r="r" b="b"/>
              <a:pathLst>
                <a:path w="2323" h="2310" extrusionOk="0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2434225" y="1733500"/>
              <a:ext cx="85450" cy="81450"/>
            </a:xfrm>
            <a:custGeom>
              <a:avLst/>
              <a:gdLst/>
              <a:ahLst/>
              <a:cxnLst/>
              <a:rect l="l" t="t" r="r" b="b"/>
              <a:pathLst>
                <a:path w="3418" h="3258" extrusionOk="0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2630075" y="1418625"/>
              <a:ext cx="41100" cy="40925"/>
            </a:xfrm>
            <a:custGeom>
              <a:avLst/>
              <a:gdLst/>
              <a:ahLst/>
              <a:cxnLst/>
              <a:rect l="l" t="t" r="r" b="b"/>
              <a:pathLst>
                <a:path w="1644" h="1637" extrusionOk="0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2338375" y="13954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3084300" y="1355525"/>
              <a:ext cx="30375" cy="29150"/>
            </a:xfrm>
            <a:custGeom>
              <a:avLst/>
              <a:gdLst/>
              <a:ahLst/>
              <a:cxnLst/>
              <a:rect l="l" t="t" r="r" b="b"/>
              <a:pathLst>
                <a:path w="1215" h="1166" extrusionOk="0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1937425" y="1579200"/>
              <a:ext cx="42300" cy="40575"/>
            </a:xfrm>
            <a:custGeom>
              <a:avLst/>
              <a:gdLst/>
              <a:ahLst/>
              <a:cxnLst/>
              <a:rect l="l" t="t" r="r" b="b"/>
              <a:pathLst>
                <a:path w="1692" h="1623" extrusionOk="0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2435125" y="2175825"/>
              <a:ext cx="44075" cy="41075"/>
            </a:xfrm>
            <a:custGeom>
              <a:avLst/>
              <a:gdLst/>
              <a:ahLst/>
              <a:cxnLst/>
              <a:rect l="l" t="t" r="r" b="b"/>
              <a:pathLst>
                <a:path w="1763" h="1643" extrusionOk="0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874500" y="1324400"/>
              <a:ext cx="61050" cy="39475"/>
            </a:xfrm>
            <a:custGeom>
              <a:avLst/>
              <a:gdLst/>
              <a:ahLst/>
              <a:cxnLst/>
              <a:rect l="l" t="t" r="r" b="b"/>
              <a:pathLst>
                <a:path w="2442" h="1579" extrusionOk="0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1687100" y="1615750"/>
              <a:ext cx="48250" cy="45975"/>
            </a:xfrm>
            <a:custGeom>
              <a:avLst/>
              <a:gdLst/>
              <a:ahLst/>
              <a:cxnLst/>
              <a:rect l="l" t="t" r="r" b="b"/>
              <a:pathLst>
                <a:path w="1930" h="1839" extrusionOk="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2480650" y="13855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1565650" y="1378450"/>
              <a:ext cx="45875" cy="41525"/>
            </a:xfrm>
            <a:custGeom>
              <a:avLst/>
              <a:gdLst/>
              <a:ahLst/>
              <a:cxnLst/>
              <a:rect l="l" t="t" r="r" b="b"/>
              <a:pathLst>
                <a:path w="1835" h="1661" extrusionOk="0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5" name="Google Shape;2435;p19"/>
          <p:cNvGrpSpPr/>
          <p:nvPr/>
        </p:nvGrpSpPr>
        <p:grpSpPr>
          <a:xfrm rot="10800000">
            <a:off x="-9" y="7"/>
            <a:ext cx="951632" cy="1131613"/>
            <a:chOff x="3048875" y="2669025"/>
            <a:chExt cx="504550" cy="599975"/>
          </a:xfrm>
        </p:grpSpPr>
        <p:sp>
          <p:nvSpPr>
            <p:cNvPr id="2436" name="Google Shape;2436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19"/>
          <p:cNvGrpSpPr/>
          <p:nvPr/>
        </p:nvGrpSpPr>
        <p:grpSpPr>
          <a:xfrm rot="10800000" flipH="1">
            <a:off x="8192366" y="7"/>
            <a:ext cx="951632" cy="1131613"/>
            <a:chOff x="3048875" y="2669025"/>
            <a:chExt cx="504550" cy="599975"/>
          </a:xfrm>
        </p:grpSpPr>
        <p:sp>
          <p:nvSpPr>
            <p:cNvPr id="2459" name="Google Shape;2459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1" name="Google Shape;2481;p19"/>
          <p:cNvSpPr txBox="1">
            <a:spLocks noGrp="1"/>
          </p:cNvSpPr>
          <p:nvPr>
            <p:ph type="subTitle" idx="1"/>
          </p:nvPr>
        </p:nvSpPr>
        <p:spPr>
          <a:xfrm>
            <a:off x="720000" y="1104400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82" name="Google Shape;248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20"/>
          <p:cNvGrpSpPr/>
          <p:nvPr/>
        </p:nvGrpSpPr>
        <p:grpSpPr>
          <a:xfrm>
            <a:off x="4" y="16"/>
            <a:ext cx="1377452" cy="2398039"/>
            <a:chOff x="1083450" y="1318750"/>
            <a:chExt cx="624525" cy="1087250"/>
          </a:xfrm>
        </p:grpSpPr>
        <p:sp>
          <p:nvSpPr>
            <p:cNvPr id="2485" name="Google Shape;2485;p20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20"/>
          <p:cNvGrpSpPr/>
          <p:nvPr/>
        </p:nvGrpSpPr>
        <p:grpSpPr>
          <a:xfrm flipH="1">
            <a:off x="7766704" y="16"/>
            <a:ext cx="1377452" cy="2398039"/>
            <a:chOff x="1083450" y="1318750"/>
            <a:chExt cx="624525" cy="1087250"/>
          </a:xfrm>
        </p:grpSpPr>
        <p:sp>
          <p:nvSpPr>
            <p:cNvPr id="2523" name="Google Shape;2523;p20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0" name="Google Shape;2560;p20"/>
          <p:cNvGrpSpPr/>
          <p:nvPr/>
        </p:nvGrpSpPr>
        <p:grpSpPr>
          <a:xfrm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2561" name="Google Shape;2561;p2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0"/>
          <p:cNvGrpSpPr/>
          <p:nvPr/>
        </p:nvGrpSpPr>
        <p:grpSpPr>
          <a:xfrm flipH="1"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2622" name="Google Shape;2622;p2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2" name="Google Shape;26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3" name="Google Shape;2683;p20"/>
          <p:cNvSpPr txBox="1">
            <a:spLocks noGrp="1"/>
          </p:cNvSpPr>
          <p:nvPr>
            <p:ph type="title" idx="2"/>
          </p:nvPr>
        </p:nvSpPr>
        <p:spPr>
          <a:xfrm>
            <a:off x="844350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4" name="Google Shape;2684;p20"/>
          <p:cNvSpPr txBox="1">
            <a:spLocks noGrp="1"/>
          </p:cNvSpPr>
          <p:nvPr>
            <p:ph type="subTitle" idx="1"/>
          </p:nvPr>
        </p:nvSpPr>
        <p:spPr>
          <a:xfrm>
            <a:off x="844300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5" name="Google Shape;2685;p20"/>
          <p:cNvSpPr txBox="1">
            <a:spLocks noGrp="1"/>
          </p:cNvSpPr>
          <p:nvPr>
            <p:ph type="title" idx="3"/>
          </p:nvPr>
        </p:nvSpPr>
        <p:spPr>
          <a:xfrm>
            <a:off x="3391125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6" name="Google Shape;2686;p20"/>
          <p:cNvSpPr txBox="1">
            <a:spLocks noGrp="1"/>
          </p:cNvSpPr>
          <p:nvPr>
            <p:ph type="subTitle" idx="4"/>
          </p:nvPr>
        </p:nvSpPr>
        <p:spPr>
          <a:xfrm>
            <a:off x="3391052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20"/>
          <p:cNvSpPr txBox="1">
            <a:spLocks noGrp="1"/>
          </p:cNvSpPr>
          <p:nvPr>
            <p:ph type="title" idx="5"/>
          </p:nvPr>
        </p:nvSpPr>
        <p:spPr>
          <a:xfrm>
            <a:off x="5937850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8" name="Google Shape;2688;p20"/>
          <p:cNvSpPr txBox="1">
            <a:spLocks noGrp="1"/>
          </p:cNvSpPr>
          <p:nvPr>
            <p:ph type="subTitle" idx="6"/>
          </p:nvPr>
        </p:nvSpPr>
        <p:spPr>
          <a:xfrm>
            <a:off x="5937804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5" r:id="rId8"/>
    <p:sldLayoutId id="2147483666" r:id="rId9"/>
    <p:sldLayoutId id="2147483669" r:id="rId10"/>
    <p:sldLayoutId id="2147483672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UnO/ultrasonic-sensor-based-distance-measurement-using-arduino-70194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arduino.cc/" TargetMode="External"/><Relationship Id="rId4" Type="http://schemas.openxmlformats.org/officeDocument/2006/relationships/hyperlink" Target="https://www.electroschematics.com/hc-sr04-datasheet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Peripheral%20Lab%20(Optimized)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3639669" y="1540467"/>
            <a:ext cx="4849500" cy="170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Portable</a:t>
            </a:r>
            <a:br>
              <a:rPr lang="en-US" sz="2600" dirty="0"/>
            </a:br>
            <a:r>
              <a:rPr lang="en-US" sz="2600" dirty="0"/>
              <a:t>Ultrasonic Range Meter for Non-Contact</a:t>
            </a:r>
            <a:br>
              <a:rPr lang="en-US" sz="2600" dirty="0"/>
            </a:br>
            <a:r>
              <a:rPr lang="en-US" sz="2600" dirty="0"/>
              <a:t>Distance Measurement</a:t>
            </a:r>
            <a:endParaRPr sz="26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3639669" y="3318061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Team Prefetch</a:t>
            </a:r>
            <a:endParaRPr dirty="0"/>
          </a:p>
        </p:txBody>
      </p:sp>
      <p:pic>
        <p:nvPicPr>
          <p:cNvPr id="4338" name="Google Shape;4338;p33"/>
          <p:cNvPicPr preferRelativeResize="0"/>
          <p:nvPr/>
        </p:nvPicPr>
        <p:blipFill>
          <a:blip r:embed="rId3"/>
          <a:srcRect l="9578" r="9578"/>
          <a:stretch/>
        </p:blipFill>
        <p:spPr>
          <a:xfrm>
            <a:off x="735794" y="1405000"/>
            <a:ext cx="2539800" cy="2537700"/>
          </a:xfrm>
          <a:prstGeom prst="ellipse">
            <a:avLst/>
          </a:prstGeom>
          <a:noFill/>
          <a:ln>
            <a:solidFill>
              <a:srgbClr val="7A0C0C"/>
            </a:solidFill>
          </a:ln>
        </p:spPr>
      </p:pic>
      <p:sp>
        <p:nvSpPr>
          <p:cNvPr id="4339" name="Google Shape;4339;p33"/>
          <p:cNvSpPr/>
          <p:nvPr/>
        </p:nvSpPr>
        <p:spPr>
          <a:xfrm>
            <a:off x="654831" y="1250000"/>
            <a:ext cx="2807100" cy="28071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59;p39">
            <a:extLst>
              <a:ext uri="{FF2B5EF4-FFF2-40B4-BE49-F238E27FC236}">
                <a16:creationId xmlns:a16="http://schemas.microsoft.com/office/drawing/2014/main" id="{8348756A-AD0D-2EAD-D002-8B2CA17CA6F8}"/>
              </a:ext>
            </a:extLst>
          </p:cNvPr>
          <p:cNvSpPr txBox="1">
            <a:spLocks/>
          </p:cNvSpPr>
          <p:nvPr/>
        </p:nvSpPr>
        <p:spPr>
          <a:xfrm>
            <a:off x="223520" y="336710"/>
            <a:ext cx="869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3000" dirty="0">
                <a:solidFill>
                  <a:srgbClr val="7A0C0C"/>
                </a:solidFill>
              </a:rPr>
              <a:t>Error Measurement and Device Accuracy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A69CDB-6B87-88A1-83CA-161EE5CF5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9060"/>
              </p:ext>
            </p:extLst>
          </p:nvPr>
        </p:nvGraphicFramePr>
        <p:xfrm>
          <a:off x="223529" y="1218565"/>
          <a:ext cx="8696951" cy="3234142"/>
        </p:xfrm>
        <a:graphic>
          <a:graphicData uri="http://schemas.openxmlformats.org/drawingml/2006/table">
            <a:tbl>
              <a:tblPr firstRow="1" bandRow="1">
                <a:tableStyleId>{83895E0D-0E03-4A93-B780-02516D3A4244}</a:tableStyleId>
              </a:tblPr>
              <a:tblGrid>
                <a:gridCol w="1036314">
                  <a:extLst>
                    <a:ext uri="{9D8B030D-6E8A-4147-A177-3AD203B41FA5}">
                      <a16:colId xmlns:a16="http://schemas.microsoft.com/office/drawing/2014/main" val="2993260721"/>
                    </a:ext>
                  </a:extLst>
                </a:gridCol>
                <a:gridCol w="799253">
                  <a:extLst>
                    <a:ext uri="{9D8B030D-6E8A-4147-A177-3AD203B41FA5}">
                      <a16:colId xmlns:a16="http://schemas.microsoft.com/office/drawing/2014/main" val="1354129707"/>
                    </a:ext>
                  </a:extLst>
                </a:gridCol>
                <a:gridCol w="1124374">
                  <a:extLst>
                    <a:ext uri="{9D8B030D-6E8A-4147-A177-3AD203B41FA5}">
                      <a16:colId xmlns:a16="http://schemas.microsoft.com/office/drawing/2014/main" val="3856248542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1657936271"/>
                    </a:ext>
                  </a:extLst>
                </a:gridCol>
                <a:gridCol w="1087119">
                  <a:extLst>
                    <a:ext uri="{9D8B030D-6E8A-4147-A177-3AD203B41FA5}">
                      <a16:colId xmlns:a16="http://schemas.microsoft.com/office/drawing/2014/main" val="3644373981"/>
                    </a:ext>
                  </a:extLst>
                </a:gridCol>
                <a:gridCol w="1534160">
                  <a:extLst>
                    <a:ext uri="{9D8B030D-6E8A-4147-A177-3AD203B41FA5}">
                      <a16:colId xmlns:a16="http://schemas.microsoft.com/office/drawing/2014/main" val="742701173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242663723"/>
                    </a:ext>
                  </a:extLst>
                </a:gridCol>
                <a:gridCol w="819570">
                  <a:extLst>
                    <a:ext uri="{9D8B030D-6E8A-4147-A177-3AD203B41FA5}">
                      <a16:colId xmlns:a16="http://schemas.microsoft.com/office/drawing/2014/main" val="119958331"/>
                    </a:ext>
                  </a:extLst>
                </a:gridCol>
              </a:tblGrid>
              <a:tr h="11724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Observation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Actual Distance (cm)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Minimum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(cm)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rgbClr val="7A0C0C"/>
                        </a:solidFill>
                        <a:effectLst/>
                        <a:latin typeface="ABeeZee" panose="020B060402020202020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(from Device)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Maximum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(cm)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rgbClr val="7A0C0C"/>
                        </a:solidFill>
                        <a:effectLst/>
                        <a:latin typeface="ABeeZee" panose="020B060402020202020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(from Device)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Average</a:t>
                      </a:r>
                      <a:b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</a:b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Distance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(cm)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rgbClr val="7A0C0C"/>
                        </a:solidFill>
                        <a:effectLst/>
                        <a:latin typeface="ABeeZee" panose="020B060402020202020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1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(from Device)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Error = |(Average Distance - Actual Distance)| / Actual Distance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Maximum Error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Accuracy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7A0C0C"/>
                          </a:solidFill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(%)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518021"/>
                  </a:ext>
                </a:extLst>
              </a:tr>
              <a:tr h="412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14.80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14.88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15.31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15.10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0.01993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1.99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98.01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391971"/>
                  </a:ext>
                </a:extLst>
              </a:tr>
              <a:tr h="412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21.70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21.29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22.18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21.74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0.00161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99.84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833971"/>
                  </a:ext>
                </a:extLst>
              </a:tr>
              <a:tr h="412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9.20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9.27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10.64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9.96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0.08206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8.21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91.79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9699052"/>
                  </a:ext>
                </a:extLst>
              </a:tr>
              <a:tr h="412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24.50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25.07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26.32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25.70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0.04877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4.87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95.13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693196"/>
                  </a:ext>
                </a:extLst>
              </a:tr>
              <a:tr h="412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18.00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17.92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18.16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18.02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0.00111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0.11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BeeZee" panose="020B0604020202020204" charset="0"/>
                          <a:ea typeface="Aptos" panose="020B0004020202020204" pitchFamily="34" charset="0"/>
                          <a:cs typeface="Vrinda" panose="020B0502040204020203" pitchFamily="34" charset="0"/>
                        </a:rPr>
                        <a:t>99.89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430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1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" name="Google Shape;4461;p39">
            <a:extLst>
              <a:ext uri="{FF2B5EF4-FFF2-40B4-BE49-F238E27FC236}">
                <a16:creationId xmlns:a16="http://schemas.microsoft.com/office/drawing/2014/main" id="{D169DE28-C56C-2327-1809-4156FDE78C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4320" y="1572808"/>
            <a:ext cx="6055360" cy="168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“</a:t>
            </a:r>
            <a:r>
              <a:rPr lang="en-US" sz="1800" dirty="0">
                <a:hlinkClick r:id="rId3"/>
              </a:rPr>
              <a:t>Ultrasonic Sensor-based Distance Measurement</a:t>
            </a:r>
            <a:r>
              <a:rPr lang="en-US" sz="1800" dirty="0"/>
              <a:t>” -Arduino Project Hub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“</a:t>
            </a:r>
            <a:r>
              <a:rPr lang="en-US" sz="1800" dirty="0">
                <a:hlinkClick r:id="rId4"/>
              </a:rPr>
              <a:t>HC-SR04 Ultrasonic Sensor User Guide</a:t>
            </a:r>
            <a:r>
              <a:rPr lang="en-US" sz="1800" dirty="0"/>
              <a:t>” – Electro Schematics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“</a:t>
            </a:r>
            <a:r>
              <a:rPr lang="en-US" sz="1800" dirty="0">
                <a:hlinkClick r:id="rId5"/>
              </a:rPr>
              <a:t>Arduino Official Website</a:t>
            </a:r>
            <a:r>
              <a:rPr lang="en-US" sz="1800" dirty="0"/>
              <a:t>” – Arduino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Google Shape;4573;p46"/>
          <p:cNvSpPr txBox="1">
            <a:spLocks noGrp="1"/>
          </p:cNvSpPr>
          <p:nvPr>
            <p:ph type="title"/>
          </p:nvPr>
        </p:nvSpPr>
        <p:spPr>
          <a:xfrm>
            <a:off x="2370667" y="2132703"/>
            <a:ext cx="4402666" cy="878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</a:t>
            </a:r>
            <a:endParaRPr sz="5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74;p36">
            <a:extLst>
              <a:ext uri="{FF2B5EF4-FFF2-40B4-BE49-F238E27FC236}">
                <a16:creationId xmlns:a16="http://schemas.microsoft.com/office/drawing/2014/main" id="{0512E037-96AC-28F5-1EB6-7CFD1276A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2952" y="1542411"/>
            <a:ext cx="2238093" cy="410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11111"/>
                </a:solidFill>
              </a:rPr>
              <a:t>TANVIR AHAMMAD</a:t>
            </a:r>
          </a:p>
        </p:txBody>
      </p:sp>
      <p:sp>
        <p:nvSpPr>
          <p:cNvPr id="7" name="Google Shape;4375;p36">
            <a:extLst>
              <a:ext uri="{FF2B5EF4-FFF2-40B4-BE49-F238E27FC236}">
                <a16:creationId xmlns:a16="http://schemas.microsoft.com/office/drawing/2014/main" id="{4FAD489F-B687-5700-AD9E-36EF1F141E57}"/>
              </a:ext>
            </a:extLst>
          </p:cNvPr>
          <p:cNvSpPr txBox="1">
            <a:spLocks/>
          </p:cNvSpPr>
          <p:nvPr/>
        </p:nvSpPr>
        <p:spPr>
          <a:xfrm>
            <a:off x="3517537" y="2063916"/>
            <a:ext cx="2108922" cy="3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eZe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ctr">
              <a:spcAft>
                <a:spcPts val="1600"/>
              </a:spcAft>
              <a:buFont typeface="ABeeZee"/>
              <a:buNone/>
            </a:pPr>
            <a:r>
              <a:rPr lang="en-US" dirty="0"/>
              <a:t>Lecturer, Dept. of CSE, </a:t>
            </a:r>
            <a:r>
              <a:rPr lang="en-US" dirty="0" err="1"/>
              <a:t>JnU</a:t>
            </a:r>
            <a:endParaRPr lang="en-US" dirty="0"/>
          </a:p>
        </p:txBody>
      </p:sp>
      <p:pic>
        <p:nvPicPr>
          <p:cNvPr id="8" name="Google Shape;4376;p36">
            <a:extLst>
              <a:ext uri="{FF2B5EF4-FFF2-40B4-BE49-F238E27FC236}">
                <a16:creationId xmlns:a16="http://schemas.microsoft.com/office/drawing/2014/main" id="{0C1FC678-310D-3762-F876-8138FAA179CE}"/>
              </a:ext>
            </a:extLst>
          </p:cNvPr>
          <p:cNvPicPr preferRelativeResize="0"/>
          <p:nvPr/>
        </p:nvPicPr>
        <p:blipFill>
          <a:blip r:embed="rId3"/>
          <a:srcRect t="44" b="44"/>
          <a:stretch/>
        </p:blipFill>
        <p:spPr>
          <a:xfrm>
            <a:off x="3916118" y="236152"/>
            <a:ext cx="1311763" cy="1310600"/>
          </a:xfrm>
          <a:prstGeom prst="ellipse">
            <a:avLst/>
          </a:prstGeom>
          <a:noFill/>
          <a:ln>
            <a:solidFill>
              <a:srgbClr val="7A0C0C"/>
            </a:solidFill>
          </a:ln>
        </p:spPr>
      </p:pic>
      <p:sp>
        <p:nvSpPr>
          <p:cNvPr id="9" name="Google Shape;4375;p36">
            <a:extLst>
              <a:ext uri="{FF2B5EF4-FFF2-40B4-BE49-F238E27FC236}">
                <a16:creationId xmlns:a16="http://schemas.microsoft.com/office/drawing/2014/main" id="{3D43AA7E-836A-F68B-C411-CC14B558A596}"/>
              </a:ext>
            </a:extLst>
          </p:cNvPr>
          <p:cNvSpPr txBox="1">
            <a:spLocks/>
          </p:cNvSpPr>
          <p:nvPr/>
        </p:nvSpPr>
        <p:spPr>
          <a:xfrm>
            <a:off x="3517537" y="1822518"/>
            <a:ext cx="2108922" cy="3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eZe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ctr">
              <a:spcAft>
                <a:spcPts val="1600"/>
              </a:spcAft>
              <a:buFont typeface="ABeeZee"/>
              <a:buNone/>
            </a:pPr>
            <a:r>
              <a:rPr lang="en-US" i="1" dirty="0">
                <a:solidFill>
                  <a:srgbClr val="7A0C0C"/>
                </a:solidFill>
              </a:rPr>
              <a:t>Supervisor</a:t>
            </a:r>
          </a:p>
        </p:txBody>
      </p:sp>
      <p:sp>
        <p:nvSpPr>
          <p:cNvPr id="10" name="Google Shape;4374;p36">
            <a:extLst>
              <a:ext uri="{FF2B5EF4-FFF2-40B4-BE49-F238E27FC236}">
                <a16:creationId xmlns:a16="http://schemas.microsoft.com/office/drawing/2014/main" id="{A63E4811-FCEA-0237-FCCC-D23FEBC310B9}"/>
              </a:ext>
            </a:extLst>
          </p:cNvPr>
          <p:cNvSpPr txBox="1">
            <a:spLocks/>
          </p:cNvSpPr>
          <p:nvPr/>
        </p:nvSpPr>
        <p:spPr>
          <a:xfrm>
            <a:off x="371946" y="2803687"/>
            <a:ext cx="3245014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1600" dirty="0">
                <a:solidFill>
                  <a:srgbClr val="111111"/>
                </a:solidFill>
              </a:rPr>
              <a:t>NISHAT MAHMUD</a:t>
            </a:r>
          </a:p>
        </p:txBody>
      </p:sp>
      <p:pic>
        <p:nvPicPr>
          <p:cNvPr id="12" name="Google Shape;4376;p36">
            <a:extLst>
              <a:ext uri="{FF2B5EF4-FFF2-40B4-BE49-F238E27FC236}">
                <a16:creationId xmlns:a16="http://schemas.microsoft.com/office/drawing/2014/main" id="{24B4CA93-51CC-2EC0-5786-87658ABEA731}"/>
              </a:ext>
            </a:extLst>
          </p:cNvPr>
          <p:cNvPicPr preferRelativeResize="0"/>
          <p:nvPr/>
        </p:nvPicPr>
        <p:blipFill>
          <a:blip r:embed="rId4"/>
          <a:srcRect t="44" b="44"/>
          <a:stretch/>
        </p:blipFill>
        <p:spPr>
          <a:xfrm>
            <a:off x="1338572" y="1497428"/>
            <a:ext cx="1311763" cy="1310600"/>
          </a:xfrm>
          <a:prstGeom prst="ellipse">
            <a:avLst/>
          </a:prstGeom>
          <a:noFill/>
          <a:ln>
            <a:solidFill>
              <a:srgbClr val="7A0C0C"/>
            </a:solidFill>
          </a:ln>
        </p:spPr>
      </p:pic>
      <p:sp>
        <p:nvSpPr>
          <p:cNvPr id="13" name="Google Shape;4375;p36">
            <a:extLst>
              <a:ext uri="{FF2B5EF4-FFF2-40B4-BE49-F238E27FC236}">
                <a16:creationId xmlns:a16="http://schemas.microsoft.com/office/drawing/2014/main" id="{3892B880-4C60-6D2D-B338-FD6ED0672AAC}"/>
              </a:ext>
            </a:extLst>
          </p:cNvPr>
          <p:cNvSpPr txBox="1">
            <a:spLocks/>
          </p:cNvSpPr>
          <p:nvPr/>
        </p:nvSpPr>
        <p:spPr>
          <a:xfrm>
            <a:off x="939991" y="3131208"/>
            <a:ext cx="2108922" cy="3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eZe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ctr">
              <a:spcAft>
                <a:spcPts val="1600"/>
              </a:spcAft>
              <a:buFont typeface="ABeeZee"/>
              <a:buNone/>
            </a:pPr>
            <a:r>
              <a:rPr lang="en-US" i="1" dirty="0">
                <a:solidFill>
                  <a:srgbClr val="7A0C0C"/>
                </a:solidFill>
              </a:rPr>
              <a:t>B190305003</a:t>
            </a:r>
          </a:p>
        </p:txBody>
      </p:sp>
      <p:sp>
        <p:nvSpPr>
          <p:cNvPr id="14" name="Google Shape;4374;p36">
            <a:extLst>
              <a:ext uri="{FF2B5EF4-FFF2-40B4-BE49-F238E27FC236}">
                <a16:creationId xmlns:a16="http://schemas.microsoft.com/office/drawing/2014/main" id="{7E44BFC6-783C-90D7-BE89-7E65F8862DF6}"/>
              </a:ext>
            </a:extLst>
          </p:cNvPr>
          <p:cNvSpPr txBox="1">
            <a:spLocks/>
          </p:cNvSpPr>
          <p:nvPr/>
        </p:nvSpPr>
        <p:spPr>
          <a:xfrm>
            <a:off x="5575031" y="2803687"/>
            <a:ext cx="3149022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1600" dirty="0">
                <a:solidFill>
                  <a:srgbClr val="111111"/>
                </a:solidFill>
              </a:rPr>
              <a:t>MD. WALIUL ISLAM RAYHAN</a:t>
            </a:r>
          </a:p>
        </p:txBody>
      </p:sp>
      <p:pic>
        <p:nvPicPr>
          <p:cNvPr id="16" name="Google Shape;4376;p36">
            <a:extLst>
              <a:ext uri="{FF2B5EF4-FFF2-40B4-BE49-F238E27FC236}">
                <a16:creationId xmlns:a16="http://schemas.microsoft.com/office/drawing/2014/main" id="{0CE6AC79-5650-57BC-2428-5D68026ED888}"/>
              </a:ext>
            </a:extLst>
          </p:cNvPr>
          <p:cNvPicPr preferRelativeResize="0"/>
          <p:nvPr/>
        </p:nvPicPr>
        <p:blipFill>
          <a:blip r:embed="rId5"/>
          <a:srcRect t="44" b="44"/>
          <a:stretch/>
        </p:blipFill>
        <p:spPr>
          <a:xfrm>
            <a:off x="6493661" y="1497428"/>
            <a:ext cx="1311763" cy="1310600"/>
          </a:xfrm>
          <a:prstGeom prst="ellipse">
            <a:avLst/>
          </a:prstGeom>
          <a:noFill/>
          <a:ln>
            <a:solidFill>
              <a:srgbClr val="7A0C0C"/>
            </a:solidFill>
          </a:ln>
        </p:spPr>
      </p:pic>
      <p:sp>
        <p:nvSpPr>
          <p:cNvPr id="17" name="Google Shape;4375;p36">
            <a:extLst>
              <a:ext uri="{FF2B5EF4-FFF2-40B4-BE49-F238E27FC236}">
                <a16:creationId xmlns:a16="http://schemas.microsoft.com/office/drawing/2014/main" id="{7B8CFE62-BFCE-00C6-6E25-DA166BF93594}"/>
              </a:ext>
            </a:extLst>
          </p:cNvPr>
          <p:cNvSpPr txBox="1">
            <a:spLocks/>
          </p:cNvSpPr>
          <p:nvPr/>
        </p:nvSpPr>
        <p:spPr>
          <a:xfrm>
            <a:off x="6095080" y="3131208"/>
            <a:ext cx="2108922" cy="3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eZe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ctr">
              <a:spcAft>
                <a:spcPts val="1600"/>
              </a:spcAft>
              <a:buFont typeface="ABeeZee"/>
              <a:buNone/>
            </a:pPr>
            <a:r>
              <a:rPr lang="en-US" i="1" dirty="0">
                <a:solidFill>
                  <a:srgbClr val="7A0C0C"/>
                </a:solidFill>
              </a:rPr>
              <a:t>B190305034</a:t>
            </a:r>
          </a:p>
        </p:txBody>
      </p:sp>
      <p:sp>
        <p:nvSpPr>
          <p:cNvPr id="18" name="Google Shape;4374;p36">
            <a:extLst>
              <a:ext uri="{FF2B5EF4-FFF2-40B4-BE49-F238E27FC236}">
                <a16:creationId xmlns:a16="http://schemas.microsoft.com/office/drawing/2014/main" id="{9E9FD7C6-5B10-1248-FE10-D863BDA19184}"/>
              </a:ext>
            </a:extLst>
          </p:cNvPr>
          <p:cNvSpPr txBox="1">
            <a:spLocks/>
          </p:cNvSpPr>
          <p:nvPr/>
        </p:nvSpPr>
        <p:spPr>
          <a:xfrm>
            <a:off x="1171783" y="3908865"/>
            <a:ext cx="6800430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200" dirty="0">
                <a:solidFill>
                  <a:srgbClr val="7A0C0C"/>
                </a:solidFill>
              </a:rPr>
              <a:t>Computer Peripherals and Interfacing Lab</a:t>
            </a:r>
          </a:p>
        </p:txBody>
      </p:sp>
      <p:sp>
        <p:nvSpPr>
          <p:cNvPr id="19" name="Google Shape;4375;p36">
            <a:extLst>
              <a:ext uri="{FF2B5EF4-FFF2-40B4-BE49-F238E27FC236}">
                <a16:creationId xmlns:a16="http://schemas.microsoft.com/office/drawing/2014/main" id="{80FB2C92-598F-0ED8-470F-23FBCAAA44E4}"/>
              </a:ext>
            </a:extLst>
          </p:cNvPr>
          <p:cNvSpPr txBox="1">
            <a:spLocks/>
          </p:cNvSpPr>
          <p:nvPr/>
        </p:nvSpPr>
        <p:spPr>
          <a:xfrm>
            <a:off x="3517537" y="4319709"/>
            <a:ext cx="2108922" cy="3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eZe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rgbClr val="43434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 algn="ctr">
              <a:spcAft>
                <a:spcPts val="1600"/>
              </a:spcAft>
              <a:buFont typeface="ABeeZee"/>
              <a:buNone/>
            </a:pPr>
            <a:r>
              <a:rPr lang="en-US" sz="2000" i="1" dirty="0"/>
              <a:t>CSEL-3208</a:t>
            </a:r>
          </a:p>
        </p:txBody>
      </p:sp>
      <p:sp>
        <p:nvSpPr>
          <p:cNvPr id="4" name="Google Shape;5113;p58">
            <a:extLst>
              <a:ext uri="{FF2B5EF4-FFF2-40B4-BE49-F238E27FC236}">
                <a16:creationId xmlns:a16="http://schemas.microsoft.com/office/drawing/2014/main" id="{51EA8ACD-7D86-051D-99DE-DE968F6F7400}"/>
              </a:ext>
            </a:extLst>
          </p:cNvPr>
          <p:cNvSpPr/>
          <p:nvPr/>
        </p:nvSpPr>
        <p:spPr>
          <a:xfrm>
            <a:off x="1136448" y="1359792"/>
            <a:ext cx="1648278" cy="1649262"/>
          </a:xfrm>
          <a:prstGeom prst="arc">
            <a:avLst>
              <a:gd name="adj1" fmla="val 16200000"/>
              <a:gd name="adj2" fmla="val 2103486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113;p58">
            <a:extLst>
              <a:ext uri="{FF2B5EF4-FFF2-40B4-BE49-F238E27FC236}">
                <a16:creationId xmlns:a16="http://schemas.microsoft.com/office/drawing/2014/main" id="{678D3F7F-AF5C-A0AC-6537-7EB79C93D68E}"/>
              </a:ext>
            </a:extLst>
          </p:cNvPr>
          <p:cNvSpPr/>
          <p:nvPr/>
        </p:nvSpPr>
        <p:spPr>
          <a:xfrm>
            <a:off x="3716902" y="97990"/>
            <a:ext cx="1648278" cy="1649262"/>
          </a:xfrm>
          <a:prstGeom prst="arc">
            <a:avLst>
              <a:gd name="adj1" fmla="val 16200000"/>
              <a:gd name="adj2" fmla="val 2103486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113;p58">
            <a:extLst>
              <a:ext uri="{FF2B5EF4-FFF2-40B4-BE49-F238E27FC236}">
                <a16:creationId xmlns:a16="http://schemas.microsoft.com/office/drawing/2014/main" id="{59849DAF-C639-3C0A-02E4-EA1A270A4CB6}"/>
              </a:ext>
            </a:extLst>
          </p:cNvPr>
          <p:cNvSpPr/>
          <p:nvPr/>
        </p:nvSpPr>
        <p:spPr>
          <a:xfrm>
            <a:off x="6298057" y="1334870"/>
            <a:ext cx="1648278" cy="1649262"/>
          </a:xfrm>
          <a:prstGeom prst="arc">
            <a:avLst>
              <a:gd name="adj1" fmla="val 16200000"/>
              <a:gd name="adj2" fmla="val 2103486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461" name="Google Shape;4461;p39"/>
          <p:cNvSpPr txBox="1">
            <a:spLocks noGrp="1"/>
          </p:cNvSpPr>
          <p:nvPr>
            <p:ph type="subTitle" idx="1"/>
          </p:nvPr>
        </p:nvSpPr>
        <p:spPr>
          <a:xfrm>
            <a:off x="981541" y="1490385"/>
            <a:ext cx="7180917" cy="248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In many situations, traditional measurement tools like tape or scales may not be practical or possible to use.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9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Existing measurement systems often suffer from low accuracy levels.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9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Cost-effectiveness is a concern with many current solutions.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9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Most existing methods require physical contact.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59;p39">
            <a:extLst>
              <a:ext uri="{FF2B5EF4-FFF2-40B4-BE49-F238E27FC236}">
                <a16:creationId xmlns:a16="http://schemas.microsoft.com/office/drawing/2014/main" id="{DCCCFFB8-9928-9A33-DDEE-9B1FAC3BF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3" name="Google Shape;4461;p39">
            <a:extLst>
              <a:ext uri="{FF2B5EF4-FFF2-40B4-BE49-F238E27FC236}">
                <a16:creationId xmlns:a16="http://schemas.microsoft.com/office/drawing/2014/main" id="{D16B171D-CA03-0EC6-26C1-5FBC8DFD47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1541" y="1456519"/>
            <a:ext cx="7180917" cy="257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Obtain accurate distance measurements ranging from 2cm to 400cm with customized floating-point precision.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Design a compact and portable device suitable for wearing on the hand.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Ensure minimal power consumption for extended battery life.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Utilize the Arduino platform to streamline development and enhance adaptability.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 Features</a:t>
            </a:r>
            <a:endParaRPr dirty="0"/>
          </a:p>
        </p:txBody>
      </p:sp>
      <p:sp>
        <p:nvSpPr>
          <p:cNvPr id="22" name="Google Shape;4461;p39">
            <a:extLst>
              <a:ext uri="{FF2B5EF4-FFF2-40B4-BE49-F238E27FC236}">
                <a16:creationId xmlns:a16="http://schemas.microsoft.com/office/drawing/2014/main" id="{5C763C4F-E30D-1670-F262-86803699A1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17117" y="1341371"/>
            <a:ext cx="6509766" cy="306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Non-contact distance measurement using ultrasonic technology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Accurate measurements (2cm to 400cm with floating points)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Real-time display on a 16x2 LCD screen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Compact, portable and wearable design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Low power consumption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/>
              <a:t>Continuous measurement without delays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1;p53">
            <a:extLst>
              <a:ext uri="{FF2B5EF4-FFF2-40B4-BE49-F238E27FC236}">
                <a16:creationId xmlns:a16="http://schemas.microsoft.com/office/drawing/2014/main" id="{D954B6F1-EDD7-FAC5-64E9-184454548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79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Devices</a:t>
            </a:r>
            <a:endParaRPr dirty="0"/>
          </a:p>
        </p:txBody>
      </p:sp>
      <p:pic>
        <p:nvPicPr>
          <p:cNvPr id="7" name="Picture 6" descr="A close-up of a blue cable&#10;&#10;Description automatically generated">
            <a:extLst>
              <a:ext uri="{FF2B5EF4-FFF2-40B4-BE49-F238E27FC236}">
                <a16:creationId xmlns:a16="http://schemas.microsoft.com/office/drawing/2014/main" id="{0AF80786-2D22-A97A-7DE3-8E0B19C9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08" y="3622523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11" name="Picture 10" descr="A battery snap clip connector&#10;&#10;Description automatically generated">
            <a:extLst>
              <a:ext uri="{FF2B5EF4-FFF2-40B4-BE49-F238E27FC236}">
                <a16:creationId xmlns:a16="http://schemas.microsoft.com/office/drawing/2014/main" id="{8F3388B8-F4B6-996E-874E-6F9F1AA98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09" y="2306795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13" name="Picture 12" descr="A couple of batteries on a white surface&#10;&#10;Description automatically generated">
            <a:extLst>
              <a:ext uri="{FF2B5EF4-FFF2-40B4-BE49-F238E27FC236}">
                <a16:creationId xmlns:a16="http://schemas.microsoft.com/office/drawing/2014/main" id="{7DF20A5D-A679-C6CE-9CAD-DAFD8E2E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1" y="2306795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15" name="Picture 14" descr="A close-up of a blue ribbon&#10;&#10;Description automatically generated">
            <a:extLst>
              <a:ext uri="{FF2B5EF4-FFF2-40B4-BE49-F238E27FC236}">
                <a16:creationId xmlns:a16="http://schemas.microsoft.com/office/drawing/2014/main" id="{0971F2B1-999A-BA47-A9D9-925F5732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70" y="3622523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9" name="Picture 8" descr="A close-up of a microchip&#10;&#10;Description automatically generated">
            <a:extLst>
              <a:ext uri="{FF2B5EF4-FFF2-40B4-BE49-F238E27FC236}">
                <a16:creationId xmlns:a16="http://schemas.microsoft.com/office/drawing/2014/main" id="{9303AD19-B86B-C20A-1445-5EC60A09D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679" y="991067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17" name="Picture 16" descr="A blue electronic device with two round holes&#10;&#10;Description automatically generated">
            <a:extLst>
              <a:ext uri="{FF2B5EF4-FFF2-40B4-BE49-F238E27FC236}">
                <a16:creationId xmlns:a16="http://schemas.microsoft.com/office/drawing/2014/main" id="{7D3A28E8-97AE-8957-4710-222563FB5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1" y="991067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19" name="Picture 1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7659065-1A20-9333-5222-ACCF90D8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915" y="991067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21" name="Picture 20" descr="A dot matrix display with text&#10;&#10;Description automatically generated">
            <a:extLst>
              <a:ext uri="{FF2B5EF4-FFF2-40B4-BE49-F238E27FC236}">
                <a16:creationId xmlns:a16="http://schemas.microsoft.com/office/drawing/2014/main" id="{897EA423-73EB-103F-86D8-5F13165A0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797" y="991067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23" name="Picture 22" descr="A red and black switch with a white text&#10;&#10;Description automatically generated">
            <a:extLst>
              <a:ext uri="{FF2B5EF4-FFF2-40B4-BE49-F238E27FC236}">
                <a16:creationId xmlns:a16="http://schemas.microsoft.com/office/drawing/2014/main" id="{91C9314C-FF76-C290-5209-5BEE9D0D9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3370" y="2306795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  <p:pic>
        <p:nvPicPr>
          <p:cNvPr id="25" name="Picture 24" descr="A bunch of multi-colored wires&#10;&#10;Description automatically generated">
            <a:extLst>
              <a:ext uri="{FF2B5EF4-FFF2-40B4-BE49-F238E27FC236}">
                <a16:creationId xmlns:a16="http://schemas.microsoft.com/office/drawing/2014/main" id="{7A3FEBE0-D561-73E6-BD25-3FEF0798B5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9914" y="2306795"/>
            <a:ext cx="2059523" cy="1158482"/>
          </a:xfrm>
          <a:prstGeom prst="rect">
            <a:avLst/>
          </a:prstGeom>
          <a:ln>
            <a:solidFill>
              <a:srgbClr val="7A0C0C"/>
            </a:solidFill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461;p39">
            <a:extLst>
              <a:ext uri="{FF2B5EF4-FFF2-40B4-BE49-F238E27FC236}">
                <a16:creationId xmlns:a16="http://schemas.microsoft.com/office/drawing/2014/main" id="{63931833-A29C-DB3E-2001-27D319794A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2800" y="799504"/>
            <a:ext cx="7518400" cy="4043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A0C0C"/>
                </a:solidFill>
              </a:rPr>
              <a:t>Component Collection</a:t>
            </a:r>
            <a:r>
              <a:rPr lang="en-US" sz="1800" dirty="0">
                <a:solidFill>
                  <a:srgbClr val="7A0C0C"/>
                </a:solidFill>
              </a:rPr>
              <a:t>:</a:t>
            </a:r>
            <a:r>
              <a:rPr lang="en-US" sz="1800" dirty="0"/>
              <a:t> Gathering Arduino Nano, Ultrasonic Sensor HC-SR04, 16x2 LCD Display, I2C Interface Module, 9V Battery, Mini Rocker Switch, and Connecting Wires.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A0C0C"/>
                </a:solidFill>
              </a:rPr>
              <a:t>Circuit Setup</a:t>
            </a:r>
            <a:r>
              <a:rPr lang="en-US" sz="1800" dirty="0">
                <a:solidFill>
                  <a:srgbClr val="7A0C0C"/>
                </a:solidFill>
              </a:rPr>
              <a:t>:</a:t>
            </a:r>
            <a:r>
              <a:rPr lang="en-US" sz="1800" dirty="0"/>
              <a:t> Connecting components as per the circuit diagram, linking Ultrasonic Sensor, LCD Display, I2C Interface Module, and Arduino Nano.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A0C0C"/>
                </a:solidFill>
              </a:rPr>
              <a:t>Arduino Programming</a:t>
            </a:r>
            <a:r>
              <a:rPr lang="en-US" sz="1800" dirty="0">
                <a:solidFill>
                  <a:srgbClr val="7A0C0C"/>
                </a:solidFill>
              </a:rPr>
              <a:t>:</a:t>
            </a:r>
            <a:r>
              <a:rPr lang="en-US" sz="1800" dirty="0"/>
              <a:t> Writing code in Arduino IDE to interact with the sensor and display, measuring and display results.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A0C0C"/>
                </a:solidFill>
              </a:rPr>
              <a:t>Integration</a:t>
            </a:r>
            <a:r>
              <a:rPr lang="en-US" sz="1800" dirty="0">
                <a:solidFill>
                  <a:srgbClr val="7A0C0C"/>
                </a:solidFill>
              </a:rPr>
              <a:t>:</a:t>
            </a:r>
            <a:r>
              <a:rPr lang="en-US" sz="1800" dirty="0"/>
              <a:t> Assembling components into a compact, wearable device, ensuring portability and user-friendliness.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7A0C0C"/>
                </a:solidFill>
              </a:rPr>
              <a:t>Testing</a:t>
            </a:r>
            <a:r>
              <a:rPr lang="en-US" sz="1800" dirty="0">
                <a:solidFill>
                  <a:srgbClr val="7A0C0C"/>
                </a:solidFill>
              </a:rPr>
              <a:t>:</a:t>
            </a:r>
            <a:r>
              <a:rPr lang="en-US" sz="1800" dirty="0"/>
              <a:t> Thoroughly testing fully assembled device to confirm functionality, accuracy, and durability.</a:t>
            </a:r>
          </a:p>
        </p:txBody>
      </p:sp>
      <p:sp>
        <p:nvSpPr>
          <p:cNvPr id="32" name="Google Shape;4459;p39">
            <a:extLst>
              <a:ext uri="{FF2B5EF4-FFF2-40B4-BE49-F238E27FC236}">
                <a16:creationId xmlns:a16="http://schemas.microsoft.com/office/drawing/2014/main" id="{08C00F01-206F-62FA-AE70-59F357BE4DE8}"/>
              </a:ext>
            </a:extLst>
          </p:cNvPr>
          <p:cNvSpPr txBox="1">
            <a:spLocks/>
          </p:cNvSpPr>
          <p:nvPr/>
        </p:nvSpPr>
        <p:spPr>
          <a:xfrm>
            <a:off x="720000" y="81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3500" dirty="0">
                <a:solidFill>
                  <a:srgbClr val="7A0C0C"/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C017B5-C630-1139-A850-6A16BB95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2" y="1214963"/>
            <a:ext cx="1720927" cy="3620148"/>
          </a:xfrm>
          <a:prstGeom prst="rect">
            <a:avLst/>
          </a:prstGeom>
        </p:spPr>
      </p:pic>
      <p:pic>
        <p:nvPicPr>
          <p:cNvPr id="7" name="Picture 6" descr="A screen shot of a device&#10;&#10;Description automatically generated">
            <a:extLst>
              <a:ext uri="{FF2B5EF4-FFF2-40B4-BE49-F238E27FC236}">
                <a16:creationId xmlns:a16="http://schemas.microsoft.com/office/drawing/2014/main" id="{2418E04F-1463-7B37-E405-0207590BF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59" y="988525"/>
            <a:ext cx="5654051" cy="4073025"/>
          </a:xfrm>
          <a:prstGeom prst="rect">
            <a:avLst/>
          </a:prstGeom>
        </p:spPr>
      </p:pic>
      <p:sp>
        <p:nvSpPr>
          <p:cNvPr id="8" name="Google Shape;4459;p39">
            <a:extLst>
              <a:ext uri="{FF2B5EF4-FFF2-40B4-BE49-F238E27FC236}">
                <a16:creationId xmlns:a16="http://schemas.microsoft.com/office/drawing/2014/main" id="{8348756A-AD0D-2EAD-D002-8B2CA17CA6F8}"/>
              </a:ext>
            </a:extLst>
          </p:cNvPr>
          <p:cNvSpPr txBox="1">
            <a:spLocks/>
          </p:cNvSpPr>
          <p:nvPr/>
        </p:nvSpPr>
        <p:spPr>
          <a:xfrm>
            <a:off x="223520" y="81950"/>
            <a:ext cx="869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2400" b="0" i="0" u="none" strike="noStrike" cap="non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lack Han Sans"/>
              <a:buNone/>
              <a:defRPr sz="6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3500" dirty="0">
                <a:solidFill>
                  <a:srgbClr val="7A0C0C"/>
                </a:solidFill>
              </a:rPr>
              <a:t>Workflow and 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405720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0B172BE-8C7E-7B6E-7BC8-78F5F751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6613" y="1194236"/>
            <a:ext cx="6610773" cy="3718559"/>
          </a:xfrm>
          <a:prstGeom prst="rect">
            <a:avLst/>
          </a:prstGeom>
        </p:spPr>
      </p:pic>
      <p:sp>
        <p:nvSpPr>
          <p:cNvPr id="43" name="Google Shape;4871;p53">
            <a:extLst>
              <a:ext uri="{FF2B5EF4-FFF2-40B4-BE49-F238E27FC236}">
                <a16:creationId xmlns:a16="http://schemas.microsoft.com/office/drawing/2014/main" id="{F53ABC87-4B3A-CA9C-5E12-0B82A9A98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Demonstration</a:t>
            </a:r>
            <a:endParaRPr dirty="0"/>
          </a:p>
        </p:txBody>
      </p:sp>
      <p:sp>
        <p:nvSpPr>
          <p:cNvPr id="46" name="Google Shape;4871;p53">
            <a:extLst>
              <a:ext uri="{FF2B5EF4-FFF2-40B4-BE49-F238E27FC236}">
                <a16:creationId xmlns:a16="http://schemas.microsoft.com/office/drawing/2014/main" id="{68FEF8AB-7DE6-04DA-24A2-906D9CE2049D}"/>
              </a:ext>
            </a:extLst>
          </p:cNvPr>
          <p:cNvSpPr txBox="1">
            <a:spLocks/>
          </p:cNvSpPr>
          <p:nvPr/>
        </p:nvSpPr>
        <p:spPr>
          <a:xfrm>
            <a:off x="1683325" y="2403943"/>
            <a:ext cx="5777348" cy="129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watch the video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426</Words>
  <Application>Microsoft Office PowerPoint</Application>
  <PresentationFormat>On-screen Show (16:9)</PresentationFormat>
  <Paragraphs>120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ABeeZee</vt:lpstr>
      <vt:lpstr>Black Han Sans</vt:lpstr>
      <vt:lpstr>Roboto Condensed Light</vt:lpstr>
      <vt:lpstr>Wingdings</vt:lpstr>
      <vt:lpstr>Smart Home Project Proposal by Slidesgo</vt:lpstr>
      <vt:lpstr>Portable Ultrasonic Range Meter for Non-Contact Distance Measurement</vt:lpstr>
      <vt:lpstr>TANVIR AHAMMAD</vt:lpstr>
      <vt:lpstr>Problem Statement</vt:lpstr>
      <vt:lpstr>Objectives</vt:lpstr>
      <vt:lpstr>Main Features</vt:lpstr>
      <vt:lpstr>Tools and Devices</vt:lpstr>
      <vt:lpstr>PowerPoint Presentation</vt:lpstr>
      <vt:lpstr>PowerPoint Presentation</vt:lpstr>
      <vt:lpstr>Project Demonstration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Ultrasonic Range Meter for Non-Contact Distance Measurement</dc:title>
  <cp:lastModifiedBy>Nishat Mahmud</cp:lastModifiedBy>
  <cp:revision>24</cp:revision>
  <dcterms:modified xsi:type="dcterms:W3CDTF">2024-02-21T19:39:32Z</dcterms:modified>
</cp:coreProperties>
</file>